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9" r:id="rId3"/>
    <p:sldId id="257" r:id="rId4"/>
    <p:sldId id="258" r:id="rId5"/>
    <p:sldId id="265" r:id="rId6"/>
    <p:sldId id="266" r:id="rId7"/>
    <p:sldId id="267" r:id="rId8"/>
    <p:sldId id="260" r:id="rId9"/>
    <p:sldId id="261" r:id="rId10"/>
    <p:sldId id="268" r:id="rId11"/>
    <p:sldId id="269" r:id="rId12"/>
    <p:sldId id="270" r:id="rId13"/>
    <p:sldId id="271" r:id="rId14"/>
    <p:sldId id="262" r:id="rId15"/>
    <p:sldId id="272" r:id="rId16"/>
    <p:sldId id="273" r:id="rId17"/>
    <p:sldId id="274" r:id="rId18"/>
    <p:sldId id="263" r:id="rId19"/>
    <p:sldId id="275"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18C815-FE68-40C7-8F6E-A59836BF80A2}">
          <p14:sldIdLst>
            <p14:sldId id="256"/>
            <p14:sldId id="259"/>
            <p14:sldId id="257"/>
            <p14:sldId id="258"/>
            <p14:sldId id="265"/>
            <p14:sldId id="266"/>
            <p14:sldId id="267"/>
            <p14:sldId id="260"/>
            <p14:sldId id="261"/>
            <p14:sldId id="268"/>
            <p14:sldId id="269"/>
            <p14:sldId id="270"/>
            <p14:sldId id="271"/>
            <p14:sldId id="262"/>
            <p14:sldId id="272"/>
            <p14:sldId id="273"/>
            <p14:sldId id="274"/>
            <p14:sldId id="263"/>
            <p14:sldId id="275"/>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A39D67-0421-FDDC-AFB4-149DFE9701D5}" v="65" dt="2024-05-04T18:11:00.091"/>
    <p1510:client id="{9D610651-FB38-C3BE-5E2B-A44E766AB23D}" v="3" dt="2024-05-04T18:06:30.669"/>
    <p1510:client id="{B7FB3E08-624C-4BC8-91F1-AA0FFF9A80A1}" v="55" dt="2024-05-04T13:40:12.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45" autoAdjust="0"/>
    <p:restoredTop sz="94660"/>
  </p:normalViewPr>
  <p:slideViewPr>
    <p:cSldViewPr snapToGrid="0">
      <p:cViewPr varScale="1">
        <p:scale>
          <a:sx n="113" d="100"/>
          <a:sy n="113" d="100"/>
        </p:scale>
        <p:origin x="60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1591D2-505C-4483-8200-18D50907F1CC}" type="doc">
      <dgm:prSet loTypeId="urn:microsoft.com/office/officeart/2018/2/layout/IconLabelList" loCatId="icon" qsTypeId="urn:microsoft.com/office/officeart/2005/8/quickstyle/simple5" qsCatId="simple" csTypeId="urn:microsoft.com/office/officeart/2005/8/colors/colorful4" csCatId="colorful" phldr="1"/>
      <dgm:spPr/>
      <dgm:t>
        <a:bodyPr/>
        <a:lstStyle/>
        <a:p>
          <a:endParaRPr lang="en-US"/>
        </a:p>
      </dgm:t>
    </dgm:pt>
    <dgm:pt modelId="{F955BC48-9BC2-4A4E-9379-2FD1912EDA06}">
      <dgm:prSet/>
      <dgm:spPr/>
      <dgm:t>
        <a:bodyPr/>
        <a:lstStyle/>
        <a:p>
          <a:pPr>
            <a:lnSpc>
              <a:spcPct val="100000"/>
            </a:lnSpc>
          </a:pPr>
          <a:r>
            <a:rPr lang="en-US" dirty="0"/>
            <a:t>Import the Libraries and Dataset</a:t>
          </a:r>
        </a:p>
      </dgm:t>
    </dgm:pt>
    <dgm:pt modelId="{E1CA885D-45FF-4177-A244-07D0C2E9DF3F}" type="parTrans" cxnId="{11365956-4FCB-4EFD-98E1-3E57EBE497D6}">
      <dgm:prSet/>
      <dgm:spPr/>
      <dgm:t>
        <a:bodyPr/>
        <a:lstStyle/>
        <a:p>
          <a:endParaRPr lang="en-US"/>
        </a:p>
      </dgm:t>
    </dgm:pt>
    <dgm:pt modelId="{FDB13F3C-E3FB-413E-9B7F-F9775A1908D8}" type="sibTrans" cxnId="{11365956-4FCB-4EFD-98E1-3E57EBE497D6}">
      <dgm:prSet/>
      <dgm:spPr/>
      <dgm:t>
        <a:bodyPr/>
        <a:lstStyle/>
        <a:p>
          <a:endParaRPr lang="en-US"/>
        </a:p>
      </dgm:t>
    </dgm:pt>
    <dgm:pt modelId="{06C67F4B-B37B-4F2A-8163-538D83AA7A1C}">
      <dgm:prSet/>
      <dgm:spPr/>
      <dgm:t>
        <a:bodyPr/>
        <a:lstStyle/>
        <a:p>
          <a:pPr>
            <a:lnSpc>
              <a:spcPct val="100000"/>
            </a:lnSpc>
          </a:pPr>
          <a:r>
            <a:rPr lang="en-US" dirty="0"/>
            <a:t>Pre-process the dataset images</a:t>
          </a:r>
        </a:p>
      </dgm:t>
    </dgm:pt>
    <dgm:pt modelId="{B9653C50-530B-48A4-A7F1-5B44818321D7}" type="parTrans" cxnId="{2386DB4A-D932-437B-8D63-0E1D61182340}">
      <dgm:prSet/>
      <dgm:spPr/>
      <dgm:t>
        <a:bodyPr/>
        <a:lstStyle/>
        <a:p>
          <a:endParaRPr lang="en-US"/>
        </a:p>
      </dgm:t>
    </dgm:pt>
    <dgm:pt modelId="{856B7A8A-8E11-4ED3-9F0F-B619559DAD66}" type="sibTrans" cxnId="{2386DB4A-D932-437B-8D63-0E1D61182340}">
      <dgm:prSet/>
      <dgm:spPr/>
      <dgm:t>
        <a:bodyPr/>
        <a:lstStyle/>
        <a:p>
          <a:endParaRPr lang="en-US"/>
        </a:p>
      </dgm:t>
    </dgm:pt>
    <dgm:pt modelId="{A8D5AF5F-117C-4338-A877-570D7E2BE86E}">
      <dgm:prSet/>
      <dgm:spPr/>
      <dgm:t>
        <a:bodyPr/>
        <a:lstStyle/>
        <a:p>
          <a:pPr>
            <a:lnSpc>
              <a:spcPct val="100000"/>
            </a:lnSpc>
          </a:pPr>
          <a:r>
            <a:rPr lang="en-US" dirty="0"/>
            <a:t>Create a Sequential CNN model</a:t>
          </a:r>
        </a:p>
      </dgm:t>
    </dgm:pt>
    <dgm:pt modelId="{612EB70A-D1E3-4BAD-8C39-6E934DEB59B3}" type="parTrans" cxnId="{F68D6630-1E48-47AD-A64F-3E41B2E632C8}">
      <dgm:prSet/>
      <dgm:spPr/>
      <dgm:t>
        <a:bodyPr/>
        <a:lstStyle/>
        <a:p>
          <a:endParaRPr lang="en-US"/>
        </a:p>
      </dgm:t>
    </dgm:pt>
    <dgm:pt modelId="{EEC3E8B3-A311-4AA6-B00A-BB6297565D61}" type="sibTrans" cxnId="{F68D6630-1E48-47AD-A64F-3E41B2E632C8}">
      <dgm:prSet/>
      <dgm:spPr/>
      <dgm:t>
        <a:bodyPr/>
        <a:lstStyle/>
        <a:p>
          <a:endParaRPr lang="en-US"/>
        </a:p>
      </dgm:t>
    </dgm:pt>
    <dgm:pt modelId="{70AC189E-2EA9-4D71-99A8-5C8107C6DB11}">
      <dgm:prSet/>
      <dgm:spPr/>
      <dgm:t>
        <a:bodyPr/>
        <a:lstStyle/>
        <a:p>
          <a:pPr>
            <a:lnSpc>
              <a:spcPct val="100000"/>
            </a:lnSpc>
          </a:pPr>
          <a:r>
            <a:rPr lang="en-US" dirty="0"/>
            <a:t>Evaluate the model</a:t>
          </a:r>
        </a:p>
      </dgm:t>
    </dgm:pt>
    <dgm:pt modelId="{C3F94168-3C04-4EB4-98BF-46C964532B4C}" type="parTrans" cxnId="{C36BAEFB-7CAD-4CCC-AD27-C830EECCB5B0}">
      <dgm:prSet/>
      <dgm:spPr/>
      <dgm:t>
        <a:bodyPr/>
        <a:lstStyle/>
        <a:p>
          <a:endParaRPr lang="en-US"/>
        </a:p>
      </dgm:t>
    </dgm:pt>
    <dgm:pt modelId="{68A2658E-D7FD-4966-A22F-21DD6D8F1DFD}" type="sibTrans" cxnId="{C36BAEFB-7CAD-4CCC-AD27-C830EECCB5B0}">
      <dgm:prSet/>
      <dgm:spPr/>
      <dgm:t>
        <a:bodyPr/>
        <a:lstStyle/>
        <a:p>
          <a:endParaRPr lang="en-US"/>
        </a:p>
      </dgm:t>
    </dgm:pt>
    <dgm:pt modelId="{630ABEA8-CFBE-40F0-8F9F-E532B9B468FF}">
      <dgm:prSet/>
      <dgm:spPr/>
      <dgm:t>
        <a:bodyPr/>
        <a:lstStyle/>
        <a:p>
          <a:pPr>
            <a:lnSpc>
              <a:spcPct val="100000"/>
            </a:lnSpc>
          </a:pPr>
          <a:r>
            <a:rPr lang="en-US" dirty="0"/>
            <a:t>Run on live cam feed</a:t>
          </a:r>
        </a:p>
      </dgm:t>
    </dgm:pt>
    <dgm:pt modelId="{C53BA0AD-0450-4A17-B838-CD93DA363F72}" type="parTrans" cxnId="{5EF094FC-7ADC-406D-90B7-9EC2C6097B51}">
      <dgm:prSet/>
      <dgm:spPr/>
      <dgm:t>
        <a:bodyPr/>
        <a:lstStyle/>
        <a:p>
          <a:endParaRPr lang="en-US"/>
        </a:p>
      </dgm:t>
    </dgm:pt>
    <dgm:pt modelId="{54C064FA-A2D2-46CF-9A4B-784DBBF8912D}" type="sibTrans" cxnId="{5EF094FC-7ADC-406D-90B7-9EC2C6097B51}">
      <dgm:prSet/>
      <dgm:spPr/>
      <dgm:t>
        <a:bodyPr/>
        <a:lstStyle/>
        <a:p>
          <a:endParaRPr lang="en-US"/>
        </a:p>
      </dgm:t>
    </dgm:pt>
    <dgm:pt modelId="{0834CAF3-75B1-4149-8D0B-E56D4DE0D365}">
      <dgm:prSet/>
      <dgm:spPr/>
      <dgm:t>
        <a:bodyPr/>
        <a:lstStyle/>
        <a:p>
          <a:pPr>
            <a:lnSpc>
              <a:spcPct val="100000"/>
            </a:lnSpc>
          </a:pPr>
          <a:r>
            <a:rPr lang="en-US" dirty="0"/>
            <a:t>Predict the emotions</a:t>
          </a:r>
        </a:p>
      </dgm:t>
    </dgm:pt>
    <dgm:pt modelId="{5C769978-5AB1-4F3C-8859-94DBD2485BAB}" type="parTrans" cxnId="{EB893081-8916-426E-AA82-115D3A6E230E}">
      <dgm:prSet/>
      <dgm:spPr/>
      <dgm:t>
        <a:bodyPr/>
        <a:lstStyle/>
        <a:p>
          <a:endParaRPr lang="en-US"/>
        </a:p>
      </dgm:t>
    </dgm:pt>
    <dgm:pt modelId="{79FA3BAC-5A74-477B-A637-C51478D0B6C7}" type="sibTrans" cxnId="{EB893081-8916-426E-AA82-115D3A6E230E}">
      <dgm:prSet/>
      <dgm:spPr/>
      <dgm:t>
        <a:bodyPr/>
        <a:lstStyle/>
        <a:p>
          <a:endParaRPr lang="en-US"/>
        </a:p>
      </dgm:t>
    </dgm:pt>
    <dgm:pt modelId="{4B4C1101-2BF1-491C-9513-8B560B89B303}">
      <dgm:prSet/>
      <dgm:spPr/>
      <dgm:t>
        <a:bodyPr/>
        <a:lstStyle/>
        <a:p>
          <a:pPr>
            <a:lnSpc>
              <a:spcPct val="100000"/>
            </a:lnSpc>
          </a:pPr>
          <a:r>
            <a:rPr lang="en-US" dirty="0"/>
            <a:t>Train the </a:t>
          </a:r>
          <a:r>
            <a:rPr lang="en-US" dirty="0">
              <a:latin typeface="Posterama"/>
            </a:rPr>
            <a:t>model</a:t>
          </a:r>
          <a:endParaRPr lang="en-US" dirty="0"/>
        </a:p>
      </dgm:t>
    </dgm:pt>
    <dgm:pt modelId="{2B6AEA6E-6773-431D-B53C-24D70133D07C}" type="parTrans" cxnId="{911B68F6-1F11-4486-A731-FE52081C4B95}">
      <dgm:prSet/>
      <dgm:spPr/>
      <dgm:t>
        <a:bodyPr/>
        <a:lstStyle/>
        <a:p>
          <a:endParaRPr lang="en-US"/>
        </a:p>
      </dgm:t>
    </dgm:pt>
    <dgm:pt modelId="{52F35FE9-DE2E-4259-B5C5-6B5B353146A6}" type="sibTrans" cxnId="{911B68F6-1F11-4486-A731-FE52081C4B95}">
      <dgm:prSet/>
      <dgm:spPr/>
      <dgm:t>
        <a:bodyPr/>
        <a:lstStyle/>
        <a:p>
          <a:endParaRPr lang="en-US"/>
        </a:p>
      </dgm:t>
    </dgm:pt>
    <dgm:pt modelId="{F8531203-04F1-4A58-BA27-C4815760E73E}" type="pres">
      <dgm:prSet presAssocID="{B61591D2-505C-4483-8200-18D50907F1CC}" presName="root" presStyleCnt="0">
        <dgm:presLayoutVars>
          <dgm:dir/>
          <dgm:resizeHandles val="exact"/>
        </dgm:presLayoutVars>
      </dgm:prSet>
      <dgm:spPr/>
    </dgm:pt>
    <dgm:pt modelId="{B7FC0627-797B-4A73-8891-C47CB9B32279}" type="pres">
      <dgm:prSet presAssocID="{F955BC48-9BC2-4A4E-9379-2FD1912EDA06}" presName="compNode" presStyleCnt="0"/>
      <dgm:spPr/>
    </dgm:pt>
    <dgm:pt modelId="{487B7507-1704-4257-A8D0-33B97D90446E}" type="pres">
      <dgm:prSet presAssocID="{F955BC48-9BC2-4A4E-9379-2FD1912EDA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64C134F4-EF6C-4F29-8A6F-3B31404912CD}" type="pres">
      <dgm:prSet presAssocID="{F955BC48-9BC2-4A4E-9379-2FD1912EDA06}" presName="spaceRect" presStyleCnt="0"/>
      <dgm:spPr/>
    </dgm:pt>
    <dgm:pt modelId="{5327BC4E-5CE8-4CDB-813D-C56E7B248114}" type="pres">
      <dgm:prSet presAssocID="{F955BC48-9BC2-4A4E-9379-2FD1912EDA06}" presName="textRect" presStyleLbl="revTx" presStyleIdx="0" presStyleCnt="7">
        <dgm:presLayoutVars>
          <dgm:chMax val="1"/>
          <dgm:chPref val="1"/>
        </dgm:presLayoutVars>
      </dgm:prSet>
      <dgm:spPr/>
    </dgm:pt>
    <dgm:pt modelId="{78B41802-EB35-4D3B-9985-01F9E444ABC8}" type="pres">
      <dgm:prSet presAssocID="{FDB13F3C-E3FB-413E-9B7F-F9775A1908D8}" presName="sibTrans" presStyleCnt="0"/>
      <dgm:spPr/>
    </dgm:pt>
    <dgm:pt modelId="{E5A982EF-AB44-4162-80FA-A0FB5188EFB5}" type="pres">
      <dgm:prSet presAssocID="{06C67F4B-B37B-4F2A-8163-538D83AA7A1C}" presName="compNode" presStyleCnt="0"/>
      <dgm:spPr/>
    </dgm:pt>
    <dgm:pt modelId="{67BBBB24-9CE5-499F-AA0C-C514D3F418F0}" type="pres">
      <dgm:prSet presAssocID="{06C67F4B-B37B-4F2A-8163-538D83AA7A1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0B00F06C-05EC-47E4-B811-3AC08D82BCF5}" type="pres">
      <dgm:prSet presAssocID="{06C67F4B-B37B-4F2A-8163-538D83AA7A1C}" presName="spaceRect" presStyleCnt="0"/>
      <dgm:spPr/>
    </dgm:pt>
    <dgm:pt modelId="{C80FEDFB-8443-4CA5-ADA0-3D5476BE9F42}" type="pres">
      <dgm:prSet presAssocID="{06C67F4B-B37B-4F2A-8163-538D83AA7A1C}" presName="textRect" presStyleLbl="revTx" presStyleIdx="1" presStyleCnt="7">
        <dgm:presLayoutVars>
          <dgm:chMax val="1"/>
          <dgm:chPref val="1"/>
        </dgm:presLayoutVars>
      </dgm:prSet>
      <dgm:spPr/>
    </dgm:pt>
    <dgm:pt modelId="{A35BDE44-56DD-47A2-BCD0-F03B276268C8}" type="pres">
      <dgm:prSet presAssocID="{856B7A8A-8E11-4ED3-9F0F-B619559DAD66}" presName="sibTrans" presStyleCnt="0"/>
      <dgm:spPr/>
    </dgm:pt>
    <dgm:pt modelId="{677E7027-FBBB-4FB7-BEC3-B60073BC2FC5}" type="pres">
      <dgm:prSet presAssocID="{A8D5AF5F-117C-4338-A877-570D7E2BE86E}" presName="compNode" presStyleCnt="0"/>
      <dgm:spPr/>
    </dgm:pt>
    <dgm:pt modelId="{76C5D487-6B40-44EF-B45B-910AF8D10FBC}" type="pres">
      <dgm:prSet presAssocID="{A8D5AF5F-117C-4338-A877-570D7E2BE86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a:ext>
      </dgm:extLst>
    </dgm:pt>
    <dgm:pt modelId="{23DFB0FC-A544-436F-9FD5-8ED123661CE3}" type="pres">
      <dgm:prSet presAssocID="{A8D5AF5F-117C-4338-A877-570D7E2BE86E}" presName="spaceRect" presStyleCnt="0"/>
      <dgm:spPr/>
    </dgm:pt>
    <dgm:pt modelId="{209E9C6E-868E-409A-AA80-6BD6144AC62C}" type="pres">
      <dgm:prSet presAssocID="{A8D5AF5F-117C-4338-A877-570D7E2BE86E}" presName="textRect" presStyleLbl="revTx" presStyleIdx="2" presStyleCnt="7">
        <dgm:presLayoutVars>
          <dgm:chMax val="1"/>
          <dgm:chPref val="1"/>
        </dgm:presLayoutVars>
      </dgm:prSet>
      <dgm:spPr/>
    </dgm:pt>
    <dgm:pt modelId="{2DB55BA0-2C76-4AE6-8235-32B0AA49DF27}" type="pres">
      <dgm:prSet presAssocID="{EEC3E8B3-A311-4AA6-B00A-BB6297565D61}" presName="sibTrans" presStyleCnt="0"/>
      <dgm:spPr/>
    </dgm:pt>
    <dgm:pt modelId="{797EC29C-F737-402D-82C9-CA50A8CBD2F1}" type="pres">
      <dgm:prSet presAssocID="{4B4C1101-2BF1-491C-9513-8B560B89B303}" presName="compNode" presStyleCnt="0"/>
      <dgm:spPr/>
    </dgm:pt>
    <dgm:pt modelId="{64EDE878-47A1-42F3-B064-38744319AC3F}" type="pres">
      <dgm:prSet presAssocID="{4B4C1101-2BF1-491C-9513-8B560B89B303}" presName="iconRect" presStyleLbl="node1" presStyleIdx="3" presStyleCnt="7"/>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eaker with solid fill"/>
        </a:ext>
      </dgm:extLst>
    </dgm:pt>
    <dgm:pt modelId="{ABC6E306-E25E-4357-8250-B41F159332CC}" type="pres">
      <dgm:prSet presAssocID="{4B4C1101-2BF1-491C-9513-8B560B89B303}" presName="spaceRect" presStyleCnt="0"/>
      <dgm:spPr/>
    </dgm:pt>
    <dgm:pt modelId="{723F2183-595B-4ACC-8F90-2BCF657E3ED9}" type="pres">
      <dgm:prSet presAssocID="{4B4C1101-2BF1-491C-9513-8B560B89B303}" presName="textRect" presStyleLbl="revTx" presStyleIdx="3" presStyleCnt="7">
        <dgm:presLayoutVars>
          <dgm:chMax val="1"/>
          <dgm:chPref val="1"/>
        </dgm:presLayoutVars>
      </dgm:prSet>
      <dgm:spPr/>
    </dgm:pt>
    <dgm:pt modelId="{C49F5080-4DFB-41ED-BF99-C02C582720A3}" type="pres">
      <dgm:prSet presAssocID="{52F35FE9-DE2E-4259-B5C5-6B5B353146A6}" presName="sibTrans" presStyleCnt="0"/>
      <dgm:spPr/>
    </dgm:pt>
    <dgm:pt modelId="{A0327334-972A-48B0-BE79-157CE5604D13}" type="pres">
      <dgm:prSet presAssocID="{70AC189E-2EA9-4D71-99A8-5C8107C6DB11}" presName="compNode" presStyleCnt="0"/>
      <dgm:spPr/>
    </dgm:pt>
    <dgm:pt modelId="{D080D934-ED68-4C55-8186-42BDFFE6F6E7}" type="pres">
      <dgm:prSet presAssocID="{70AC189E-2EA9-4D71-99A8-5C8107C6DB1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B1D5480E-0859-41AE-BE5B-8BF10BD4D90D}" type="pres">
      <dgm:prSet presAssocID="{70AC189E-2EA9-4D71-99A8-5C8107C6DB11}" presName="spaceRect" presStyleCnt="0"/>
      <dgm:spPr/>
    </dgm:pt>
    <dgm:pt modelId="{558186CD-76F1-45A4-A2A6-91A4251D9911}" type="pres">
      <dgm:prSet presAssocID="{70AC189E-2EA9-4D71-99A8-5C8107C6DB11}" presName="textRect" presStyleLbl="revTx" presStyleIdx="4" presStyleCnt="7">
        <dgm:presLayoutVars>
          <dgm:chMax val="1"/>
          <dgm:chPref val="1"/>
        </dgm:presLayoutVars>
      </dgm:prSet>
      <dgm:spPr/>
    </dgm:pt>
    <dgm:pt modelId="{5398EB15-F1E9-4EA0-A32D-39151DF66E68}" type="pres">
      <dgm:prSet presAssocID="{68A2658E-D7FD-4966-A22F-21DD6D8F1DFD}" presName="sibTrans" presStyleCnt="0"/>
      <dgm:spPr/>
    </dgm:pt>
    <dgm:pt modelId="{C3227C2B-687F-46F8-A8EF-A94485A5DB3B}" type="pres">
      <dgm:prSet presAssocID="{630ABEA8-CFBE-40F0-8F9F-E532B9B468FF}" presName="compNode" presStyleCnt="0"/>
      <dgm:spPr/>
    </dgm:pt>
    <dgm:pt modelId="{CEB2525A-E787-4B3B-B8D8-194E313DA9E8}" type="pres">
      <dgm:prSet presAssocID="{630ABEA8-CFBE-40F0-8F9F-E532B9B468F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Web cam"/>
        </a:ext>
      </dgm:extLst>
    </dgm:pt>
    <dgm:pt modelId="{17F69E76-2706-497B-9924-F1F1254B6BD7}" type="pres">
      <dgm:prSet presAssocID="{630ABEA8-CFBE-40F0-8F9F-E532B9B468FF}" presName="spaceRect" presStyleCnt="0"/>
      <dgm:spPr/>
    </dgm:pt>
    <dgm:pt modelId="{6E3DF1F5-59C7-447C-8B2B-86BEBAE41ECB}" type="pres">
      <dgm:prSet presAssocID="{630ABEA8-CFBE-40F0-8F9F-E532B9B468FF}" presName="textRect" presStyleLbl="revTx" presStyleIdx="5" presStyleCnt="7">
        <dgm:presLayoutVars>
          <dgm:chMax val="1"/>
          <dgm:chPref val="1"/>
        </dgm:presLayoutVars>
      </dgm:prSet>
      <dgm:spPr/>
    </dgm:pt>
    <dgm:pt modelId="{5F5E4792-BDDF-4EF8-AD4A-5F21DD05C8CF}" type="pres">
      <dgm:prSet presAssocID="{54C064FA-A2D2-46CF-9A4B-784DBBF8912D}" presName="sibTrans" presStyleCnt="0"/>
      <dgm:spPr/>
    </dgm:pt>
    <dgm:pt modelId="{50DDD1DF-B4E2-4174-861D-F271E31453A2}" type="pres">
      <dgm:prSet presAssocID="{0834CAF3-75B1-4149-8D0B-E56D4DE0D365}" presName="compNode" presStyleCnt="0"/>
      <dgm:spPr/>
    </dgm:pt>
    <dgm:pt modelId="{6692BC3F-2FF7-43CD-9C72-25C27C5D5873}" type="pres">
      <dgm:prSet presAssocID="{0834CAF3-75B1-4149-8D0B-E56D4DE0D365}"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Angry Face with No Fill"/>
        </a:ext>
      </dgm:extLst>
    </dgm:pt>
    <dgm:pt modelId="{FD602BEF-07EC-47C0-BEEE-A4B142903110}" type="pres">
      <dgm:prSet presAssocID="{0834CAF3-75B1-4149-8D0B-E56D4DE0D365}" presName="spaceRect" presStyleCnt="0"/>
      <dgm:spPr/>
    </dgm:pt>
    <dgm:pt modelId="{4715D7E4-D02C-411E-873F-33C48E990274}" type="pres">
      <dgm:prSet presAssocID="{0834CAF3-75B1-4149-8D0B-E56D4DE0D365}" presName="textRect" presStyleLbl="revTx" presStyleIdx="6" presStyleCnt="7">
        <dgm:presLayoutVars>
          <dgm:chMax val="1"/>
          <dgm:chPref val="1"/>
        </dgm:presLayoutVars>
      </dgm:prSet>
      <dgm:spPr/>
    </dgm:pt>
  </dgm:ptLst>
  <dgm:cxnLst>
    <dgm:cxn modelId="{CE773F0C-ABBE-4DA6-9710-5790AA176019}" type="presOf" srcId="{70AC189E-2EA9-4D71-99A8-5C8107C6DB11}" destId="{558186CD-76F1-45A4-A2A6-91A4251D9911}" srcOrd="0" destOrd="0" presId="urn:microsoft.com/office/officeart/2018/2/layout/IconLabelList"/>
    <dgm:cxn modelId="{62FF9211-D82A-4BDB-A553-CB3B253C768B}" type="presOf" srcId="{630ABEA8-CFBE-40F0-8F9F-E532B9B468FF}" destId="{6E3DF1F5-59C7-447C-8B2B-86BEBAE41ECB}" srcOrd="0" destOrd="0" presId="urn:microsoft.com/office/officeart/2018/2/layout/IconLabelList"/>
    <dgm:cxn modelId="{F68D6630-1E48-47AD-A64F-3E41B2E632C8}" srcId="{B61591D2-505C-4483-8200-18D50907F1CC}" destId="{A8D5AF5F-117C-4338-A877-570D7E2BE86E}" srcOrd="2" destOrd="0" parTransId="{612EB70A-D1E3-4BAD-8C39-6E934DEB59B3}" sibTransId="{EEC3E8B3-A311-4AA6-B00A-BB6297565D61}"/>
    <dgm:cxn modelId="{2386DB4A-D932-437B-8D63-0E1D61182340}" srcId="{B61591D2-505C-4483-8200-18D50907F1CC}" destId="{06C67F4B-B37B-4F2A-8163-538D83AA7A1C}" srcOrd="1" destOrd="0" parTransId="{B9653C50-530B-48A4-A7F1-5B44818321D7}" sibTransId="{856B7A8A-8E11-4ED3-9F0F-B619559DAD66}"/>
    <dgm:cxn modelId="{11365956-4FCB-4EFD-98E1-3E57EBE497D6}" srcId="{B61591D2-505C-4483-8200-18D50907F1CC}" destId="{F955BC48-9BC2-4A4E-9379-2FD1912EDA06}" srcOrd="0" destOrd="0" parTransId="{E1CA885D-45FF-4177-A244-07D0C2E9DF3F}" sibTransId="{FDB13F3C-E3FB-413E-9B7F-F9775A1908D8}"/>
    <dgm:cxn modelId="{829C667F-C481-45ED-B069-3C29F535E543}" type="presOf" srcId="{4B4C1101-2BF1-491C-9513-8B560B89B303}" destId="{723F2183-595B-4ACC-8F90-2BCF657E3ED9}" srcOrd="0" destOrd="0" presId="urn:microsoft.com/office/officeart/2018/2/layout/IconLabelList"/>
    <dgm:cxn modelId="{EB893081-8916-426E-AA82-115D3A6E230E}" srcId="{B61591D2-505C-4483-8200-18D50907F1CC}" destId="{0834CAF3-75B1-4149-8D0B-E56D4DE0D365}" srcOrd="6" destOrd="0" parTransId="{5C769978-5AB1-4F3C-8859-94DBD2485BAB}" sibTransId="{79FA3BAC-5A74-477B-A637-C51478D0B6C7}"/>
    <dgm:cxn modelId="{176CC782-612E-4218-89A9-7A771E3CD86C}" type="presOf" srcId="{06C67F4B-B37B-4F2A-8163-538D83AA7A1C}" destId="{C80FEDFB-8443-4CA5-ADA0-3D5476BE9F42}" srcOrd="0" destOrd="0" presId="urn:microsoft.com/office/officeart/2018/2/layout/IconLabelList"/>
    <dgm:cxn modelId="{56A6358A-8C0C-40C2-A34E-77FB11B8D8FA}" type="presOf" srcId="{F955BC48-9BC2-4A4E-9379-2FD1912EDA06}" destId="{5327BC4E-5CE8-4CDB-813D-C56E7B248114}" srcOrd="0" destOrd="0" presId="urn:microsoft.com/office/officeart/2018/2/layout/IconLabelList"/>
    <dgm:cxn modelId="{0543CDAC-058A-43DD-A145-12F13A898122}" type="presOf" srcId="{B61591D2-505C-4483-8200-18D50907F1CC}" destId="{F8531203-04F1-4A58-BA27-C4815760E73E}" srcOrd="0" destOrd="0" presId="urn:microsoft.com/office/officeart/2018/2/layout/IconLabelList"/>
    <dgm:cxn modelId="{039338D8-77C2-447E-9B73-C6E55853AB02}" type="presOf" srcId="{0834CAF3-75B1-4149-8D0B-E56D4DE0D365}" destId="{4715D7E4-D02C-411E-873F-33C48E990274}" srcOrd="0" destOrd="0" presId="urn:microsoft.com/office/officeart/2018/2/layout/IconLabelList"/>
    <dgm:cxn modelId="{F396C8E7-CF81-451A-A9D4-6B63B8B9858C}" type="presOf" srcId="{A8D5AF5F-117C-4338-A877-570D7E2BE86E}" destId="{209E9C6E-868E-409A-AA80-6BD6144AC62C}" srcOrd="0" destOrd="0" presId="urn:microsoft.com/office/officeart/2018/2/layout/IconLabelList"/>
    <dgm:cxn modelId="{911B68F6-1F11-4486-A731-FE52081C4B95}" srcId="{B61591D2-505C-4483-8200-18D50907F1CC}" destId="{4B4C1101-2BF1-491C-9513-8B560B89B303}" srcOrd="3" destOrd="0" parTransId="{2B6AEA6E-6773-431D-B53C-24D70133D07C}" sibTransId="{52F35FE9-DE2E-4259-B5C5-6B5B353146A6}"/>
    <dgm:cxn modelId="{C36BAEFB-7CAD-4CCC-AD27-C830EECCB5B0}" srcId="{B61591D2-505C-4483-8200-18D50907F1CC}" destId="{70AC189E-2EA9-4D71-99A8-5C8107C6DB11}" srcOrd="4" destOrd="0" parTransId="{C3F94168-3C04-4EB4-98BF-46C964532B4C}" sibTransId="{68A2658E-D7FD-4966-A22F-21DD6D8F1DFD}"/>
    <dgm:cxn modelId="{5EF094FC-7ADC-406D-90B7-9EC2C6097B51}" srcId="{B61591D2-505C-4483-8200-18D50907F1CC}" destId="{630ABEA8-CFBE-40F0-8F9F-E532B9B468FF}" srcOrd="5" destOrd="0" parTransId="{C53BA0AD-0450-4A17-B838-CD93DA363F72}" sibTransId="{54C064FA-A2D2-46CF-9A4B-784DBBF8912D}"/>
    <dgm:cxn modelId="{F1CDFAC7-3E5F-49A7-BE49-3440860BA109}" type="presParOf" srcId="{F8531203-04F1-4A58-BA27-C4815760E73E}" destId="{B7FC0627-797B-4A73-8891-C47CB9B32279}" srcOrd="0" destOrd="0" presId="urn:microsoft.com/office/officeart/2018/2/layout/IconLabelList"/>
    <dgm:cxn modelId="{0E047CB7-E642-42B5-AB1A-BD063016412B}" type="presParOf" srcId="{B7FC0627-797B-4A73-8891-C47CB9B32279}" destId="{487B7507-1704-4257-A8D0-33B97D90446E}" srcOrd="0" destOrd="0" presId="urn:microsoft.com/office/officeart/2018/2/layout/IconLabelList"/>
    <dgm:cxn modelId="{8D9EBEC7-C163-44EC-A81E-7D6965C8792D}" type="presParOf" srcId="{B7FC0627-797B-4A73-8891-C47CB9B32279}" destId="{64C134F4-EF6C-4F29-8A6F-3B31404912CD}" srcOrd="1" destOrd="0" presId="urn:microsoft.com/office/officeart/2018/2/layout/IconLabelList"/>
    <dgm:cxn modelId="{1A2C7A46-D034-428A-8144-D89EC2E02FB2}" type="presParOf" srcId="{B7FC0627-797B-4A73-8891-C47CB9B32279}" destId="{5327BC4E-5CE8-4CDB-813D-C56E7B248114}" srcOrd="2" destOrd="0" presId="urn:microsoft.com/office/officeart/2018/2/layout/IconLabelList"/>
    <dgm:cxn modelId="{DF232290-9639-4CE6-AFD1-5B1933AE180B}" type="presParOf" srcId="{F8531203-04F1-4A58-BA27-C4815760E73E}" destId="{78B41802-EB35-4D3B-9985-01F9E444ABC8}" srcOrd="1" destOrd="0" presId="urn:microsoft.com/office/officeart/2018/2/layout/IconLabelList"/>
    <dgm:cxn modelId="{67FF8FE4-B713-402F-A8AC-CC0E680D6C07}" type="presParOf" srcId="{F8531203-04F1-4A58-BA27-C4815760E73E}" destId="{E5A982EF-AB44-4162-80FA-A0FB5188EFB5}" srcOrd="2" destOrd="0" presId="urn:microsoft.com/office/officeart/2018/2/layout/IconLabelList"/>
    <dgm:cxn modelId="{548D4AF8-2FB6-44D8-959D-B89881CAAB71}" type="presParOf" srcId="{E5A982EF-AB44-4162-80FA-A0FB5188EFB5}" destId="{67BBBB24-9CE5-499F-AA0C-C514D3F418F0}" srcOrd="0" destOrd="0" presId="urn:microsoft.com/office/officeart/2018/2/layout/IconLabelList"/>
    <dgm:cxn modelId="{3035CFD7-53BA-468A-B737-D1B6F8AA0DB7}" type="presParOf" srcId="{E5A982EF-AB44-4162-80FA-A0FB5188EFB5}" destId="{0B00F06C-05EC-47E4-B811-3AC08D82BCF5}" srcOrd="1" destOrd="0" presId="urn:microsoft.com/office/officeart/2018/2/layout/IconLabelList"/>
    <dgm:cxn modelId="{84893DB3-52EB-4C6A-9507-C762A8060C75}" type="presParOf" srcId="{E5A982EF-AB44-4162-80FA-A0FB5188EFB5}" destId="{C80FEDFB-8443-4CA5-ADA0-3D5476BE9F42}" srcOrd="2" destOrd="0" presId="urn:microsoft.com/office/officeart/2018/2/layout/IconLabelList"/>
    <dgm:cxn modelId="{97F122B8-C9B1-449D-B480-5D020010629D}" type="presParOf" srcId="{F8531203-04F1-4A58-BA27-C4815760E73E}" destId="{A35BDE44-56DD-47A2-BCD0-F03B276268C8}" srcOrd="3" destOrd="0" presId="urn:microsoft.com/office/officeart/2018/2/layout/IconLabelList"/>
    <dgm:cxn modelId="{A4B5F184-9477-4929-8A32-99D89D3552E3}" type="presParOf" srcId="{F8531203-04F1-4A58-BA27-C4815760E73E}" destId="{677E7027-FBBB-4FB7-BEC3-B60073BC2FC5}" srcOrd="4" destOrd="0" presId="urn:microsoft.com/office/officeart/2018/2/layout/IconLabelList"/>
    <dgm:cxn modelId="{E766C7E2-4105-4AE7-A630-273403E64505}" type="presParOf" srcId="{677E7027-FBBB-4FB7-BEC3-B60073BC2FC5}" destId="{76C5D487-6B40-44EF-B45B-910AF8D10FBC}" srcOrd="0" destOrd="0" presId="urn:microsoft.com/office/officeart/2018/2/layout/IconLabelList"/>
    <dgm:cxn modelId="{7FF7A3D1-9D74-4EB7-9AD9-5BC56617EF5B}" type="presParOf" srcId="{677E7027-FBBB-4FB7-BEC3-B60073BC2FC5}" destId="{23DFB0FC-A544-436F-9FD5-8ED123661CE3}" srcOrd="1" destOrd="0" presId="urn:microsoft.com/office/officeart/2018/2/layout/IconLabelList"/>
    <dgm:cxn modelId="{D4696FEA-4978-4830-B4AE-2C787CFD04E4}" type="presParOf" srcId="{677E7027-FBBB-4FB7-BEC3-B60073BC2FC5}" destId="{209E9C6E-868E-409A-AA80-6BD6144AC62C}" srcOrd="2" destOrd="0" presId="urn:microsoft.com/office/officeart/2018/2/layout/IconLabelList"/>
    <dgm:cxn modelId="{F43E5548-22E0-4243-B895-448F6D48540B}" type="presParOf" srcId="{F8531203-04F1-4A58-BA27-C4815760E73E}" destId="{2DB55BA0-2C76-4AE6-8235-32B0AA49DF27}" srcOrd="5" destOrd="0" presId="urn:microsoft.com/office/officeart/2018/2/layout/IconLabelList"/>
    <dgm:cxn modelId="{7A71F29D-FCE9-49CD-A42C-98795B43963A}" type="presParOf" srcId="{F8531203-04F1-4A58-BA27-C4815760E73E}" destId="{797EC29C-F737-402D-82C9-CA50A8CBD2F1}" srcOrd="6" destOrd="0" presId="urn:microsoft.com/office/officeart/2018/2/layout/IconLabelList"/>
    <dgm:cxn modelId="{1847D634-1606-4A7A-91BE-A7DC08D740B6}" type="presParOf" srcId="{797EC29C-F737-402D-82C9-CA50A8CBD2F1}" destId="{64EDE878-47A1-42F3-B064-38744319AC3F}" srcOrd="0" destOrd="0" presId="urn:microsoft.com/office/officeart/2018/2/layout/IconLabelList"/>
    <dgm:cxn modelId="{7E2D813A-5E95-4476-B174-DAAA4A7CE085}" type="presParOf" srcId="{797EC29C-F737-402D-82C9-CA50A8CBD2F1}" destId="{ABC6E306-E25E-4357-8250-B41F159332CC}" srcOrd="1" destOrd="0" presId="urn:microsoft.com/office/officeart/2018/2/layout/IconLabelList"/>
    <dgm:cxn modelId="{240FEA1B-205B-4D36-9CC1-A13733FFDE72}" type="presParOf" srcId="{797EC29C-F737-402D-82C9-CA50A8CBD2F1}" destId="{723F2183-595B-4ACC-8F90-2BCF657E3ED9}" srcOrd="2" destOrd="0" presId="urn:microsoft.com/office/officeart/2018/2/layout/IconLabelList"/>
    <dgm:cxn modelId="{D5B1E69D-9752-4767-9A39-DB79EDD5354F}" type="presParOf" srcId="{F8531203-04F1-4A58-BA27-C4815760E73E}" destId="{C49F5080-4DFB-41ED-BF99-C02C582720A3}" srcOrd="7" destOrd="0" presId="urn:microsoft.com/office/officeart/2018/2/layout/IconLabelList"/>
    <dgm:cxn modelId="{6A987A64-BD47-4110-B433-3F7A45983E38}" type="presParOf" srcId="{F8531203-04F1-4A58-BA27-C4815760E73E}" destId="{A0327334-972A-48B0-BE79-157CE5604D13}" srcOrd="8" destOrd="0" presId="urn:microsoft.com/office/officeart/2018/2/layout/IconLabelList"/>
    <dgm:cxn modelId="{BBA931C1-5281-4DFF-8289-47AE70F6C1A3}" type="presParOf" srcId="{A0327334-972A-48B0-BE79-157CE5604D13}" destId="{D080D934-ED68-4C55-8186-42BDFFE6F6E7}" srcOrd="0" destOrd="0" presId="urn:microsoft.com/office/officeart/2018/2/layout/IconLabelList"/>
    <dgm:cxn modelId="{15B31DBB-C9B2-490C-A656-B24A2F63015A}" type="presParOf" srcId="{A0327334-972A-48B0-BE79-157CE5604D13}" destId="{B1D5480E-0859-41AE-BE5B-8BF10BD4D90D}" srcOrd="1" destOrd="0" presId="urn:microsoft.com/office/officeart/2018/2/layout/IconLabelList"/>
    <dgm:cxn modelId="{44526972-2B2E-4CCB-A564-36BC68A6CF2B}" type="presParOf" srcId="{A0327334-972A-48B0-BE79-157CE5604D13}" destId="{558186CD-76F1-45A4-A2A6-91A4251D9911}" srcOrd="2" destOrd="0" presId="urn:microsoft.com/office/officeart/2018/2/layout/IconLabelList"/>
    <dgm:cxn modelId="{89D8F132-2D0F-4499-8246-774D1829853D}" type="presParOf" srcId="{F8531203-04F1-4A58-BA27-C4815760E73E}" destId="{5398EB15-F1E9-4EA0-A32D-39151DF66E68}" srcOrd="9" destOrd="0" presId="urn:microsoft.com/office/officeart/2018/2/layout/IconLabelList"/>
    <dgm:cxn modelId="{A9E69E0A-934A-4A71-949B-27D08883FEBA}" type="presParOf" srcId="{F8531203-04F1-4A58-BA27-C4815760E73E}" destId="{C3227C2B-687F-46F8-A8EF-A94485A5DB3B}" srcOrd="10" destOrd="0" presId="urn:microsoft.com/office/officeart/2018/2/layout/IconLabelList"/>
    <dgm:cxn modelId="{6FF5F734-55AC-478E-850A-6F965CCE69F6}" type="presParOf" srcId="{C3227C2B-687F-46F8-A8EF-A94485A5DB3B}" destId="{CEB2525A-E787-4B3B-B8D8-194E313DA9E8}" srcOrd="0" destOrd="0" presId="urn:microsoft.com/office/officeart/2018/2/layout/IconLabelList"/>
    <dgm:cxn modelId="{FA40D293-505B-48A4-B565-84187E9B5B68}" type="presParOf" srcId="{C3227C2B-687F-46F8-A8EF-A94485A5DB3B}" destId="{17F69E76-2706-497B-9924-F1F1254B6BD7}" srcOrd="1" destOrd="0" presId="urn:microsoft.com/office/officeart/2018/2/layout/IconLabelList"/>
    <dgm:cxn modelId="{2B1F6832-7341-4B21-B130-BDD7B6C749B8}" type="presParOf" srcId="{C3227C2B-687F-46F8-A8EF-A94485A5DB3B}" destId="{6E3DF1F5-59C7-447C-8B2B-86BEBAE41ECB}" srcOrd="2" destOrd="0" presId="urn:microsoft.com/office/officeart/2018/2/layout/IconLabelList"/>
    <dgm:cxn modelId="{C622F774-DCCC-4CAD-8C08-BBCF130D6708}" type="presParOf" srcId="{F8531203-04F1-4A58-BA27-C4815760E73E}" destId="{5F5E4792-BDDF-4EF8-AD4A-5F21DD05C8CF}" srcOrd="11" destOrd="0" presId="urn:microsoft.com/office/officeart/2018/2/layout/IconLabelList"/>
    <dgm:cxn modelId="{785F46BE-D5A7-4872-B206-1897DE3EAA73}" type="presParOf" srcId="{F8531203-04F1-4A58-BA27-C4815760E73E}" destId="{50DDD1DF-B4E2-4174-861D-F271E31453A2}" srcOrd="12" destOrd="0" presId="urn:microsoft.com/office/officeart/2018/2/layout/IconLabelList"/>
    <dgm:cxn modelId="{8999545D-C1F8-4635-BFF0-49A36C6C53D0}" type="presParOf" srcId="{50DDD1DF-B4E2-4174-861D-F271E31453A2}" destId="{6692BC3F-2FF7-43CD-9C72-25C27C5D5873}" srcOrd="0" destOrd="0" presId="urn:microsoft.com/office/officeart/2018/2/layout/IconLabelList"/>
    <dgm:cxn modelId="{29ADDE64-437D-4BBB-94ED-FD41113BF083}" type="presParOf" srcId="{50DDD1DF-B4E2-4174-861D-F271E31453A2}" destId="{FD602BEF-07EC-47C0-BEEE-A4B142903110}" srcOrd="1" destOrd="0" presId="urn:microsoft.com/office/officeart/2018/2/layout/IconLabelList"/>
    <dgm:cxn modelId="{481B178C-A189-458A-B36C-E2E3FE4ADD79}" type="presParOf" srcId="{50DDD1DF-B4E2-4174-861D-F271E31453A2}" destId="{4715D7E4-D02C-411E-873F-33C48E99027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A58BDF-C030-4161-9C07-0E735FAA1812}"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50AE248B-84A8-41E6-BF60-03A0BF2388C7}">
      <dgm:prSet/>
      <dgm:spPr/>
      <dgm:t>
        <a:bodyPr/>
        <a:lstStyle/>
        <a:p>
          <a:r>
            <a:rPr lang="en-US" dirty="0"/>
            <a:t>Import</a:t>
          </a:r>
        </a:p>
      </dgm:t>
    </dgm:pt>
    <dgm:pt modelId="{A1F483BF-3968-4188-B3DB-CA3600DDCE7D}" type="parTrans" cxnId="{E9CB8478-15E5-4017-97D3-01B3EB517FFD}">
      <dgm:prSet/>
      <dgm:spPr/>
      <dgm:t>
        <a:bodyPr/>
        <a:lstStyle/>
        <a:p>
          <a:endParaRPr lang="en-US"/>
        </a:p>
      </dgm:t>
    </dgm:pt>
    <dgm:pt modelId="{430C569B-A11B-46A5-AC92-9E9180D60A9D}" type="sibTrans" cxnId="{E9CB8478-15E5-4017-97D3-01B3EB517FFD}">
      <dgm:prSet/>
      <dgm:spPr/>
      <dgm:t>
        <a:bodyPr/>
        <a:lstStyle/>
        <a:p>
          <a:endParaRPr lang="en-US"/>
        </a:p>
      </dgm:t>
    </dgm:pt>
    <dgm:pt modelId="{A81A1AC8-F136-4129-AD65-4045A9EC02E5}">
      <dgm:prSet/>
      <dgm:spPr/>
      <dgm:t>
        <a:bodyPr/>
        <a:lstStyle/>
        <a:p>
          <a:r>
            <a:rPr lang="en-US" dirty="0"/>
            <a:t>Import the Libraries and Dataset</a:t>
          </a:r>
        </a:p>
      </dgm:t>
    </dgm:pt>
    <dgm:pt modelId="{9E24FBC4-ECF8-4D62-93C3-F97047DA89F5}" type="parTrans" cxnId="{44FA048D-968C-4E3C-B128-9D40145AEFD5}">
      <dgm:prSet/>
      <dgm:spPr/>
      <dgm:t>
        <a:bodyPr/>
        <a:lstStyle/>
        <a:p>
          <a:endParaRPr lang="en-US"/>
        </a:p>
      </dgm:t>
    </dgm:pt>
    <dgm:pt modelId="{945C85F6-57C4-4704-8EAC-FF411CABA3B4}" type="sibTrans" cxnId="{44FA048D-968C-4E3C-B128-9D40145AEFD5}">
      <dgm:prSet/>
      <dgm:spPr/>
      <dgm:t>
        <a:bodyPr/>
        <a:lstStyle/>
        <a:p>
          <a:endParaRPr lang="en-US"/>
        </a:p>
      </dgm:t>
    </dgm:pt>
    <dgm:pt modelId="{F6E32B8E-B30D-42CD-81FF-CFBEFF8B2502}">
      <dgm:prSet/>
      <dgm:spPr/>
      <dgm:t>
        <a:bodyPr/>
        <a:lstStyle/>
        <a:p>
          <a:r>
            <a:rPr lang="en-US" dirty="0">
              <a:latin typeface="Posterama"/>
            </a:rPr>
            <a:t>Pre-Process</a:t>
          </a:r>
          <a:endParaRPr lang="en-US" dirty="0"/>
        </a:p>
      </dgm:t>
    </dgm:pt>
    <dgm:pt modelId="{4A07A54C-0D74-48AB-BE2F-EF336715B51E}" type="parTrans" cxnId="{653C049C-7EB3-4DBE-9AC2-80A21E2D823F}">
      <dgm:prSet/>
      <dgm:spPr/>
      <dgm:t>
        <a:bodyPr/>
        <a:lstStyle/>
        <a:p>
          <a:endParaRPr lang="en-US"/>
        </a:p>
      </dgm:t>
    </dgm:pt>
    <dgm:pt modelId="{A38D2900-F830-44BB-8DB6-857C71497B3A}" type="sibTrans" cxnId="{653C049C-7EB3-4DBE-9AC2-80A21E2D823F}">
      <dgm:prSet/>
      <dgm:spPr/>
      <dgm:t>
        <a:bodyPr/>
        <a:lstStyle/>
        <a:p>
          <a:endParaRPr lang="en-US"/>
        </a:p>
      </dgm:t>
    </dgm:pt>
    <dgm:pt modelId="{418232AC-22BF-4446-B62D-513CCEE875B8}">
      <dgm:prSet/>
      <dgm:spPr/>
      <dgm:t>
        <a:bodyPr/>
        <a:lstStyle/>
        <a:p>
          <a:r>
            <a:rPr lang="en-US" dirty="0"/>
            <a:t>Pre-process the dataset images</a:t>
          </a:r>
        </a:p>
      </dgm:t>
    </dgm:pt>
    <dgm:pt modelId="{84A6B612-8499-4924-BE1D-D93B82AC2B6F}" type="parTrans" cxnId="{A037DBBF-8FB3-40B4-AC68-D05C75D9BB6C}">
      <dgm:prSet/>
      <dgm:spPr/>
      <dgm:t>
        <a:bodyPr/>
        <a:lstStyle/>
        <a:p>
          <a:endParaRPr lang="en-US"/>
        </a:p>
      </dgm:t>
    </dgm:pt>
    <dgm:pt modelId="{9AB375BA-F96B-4304-A1D2-2890E8EBF678}" type="sibTrans" cxnId="{A037DBBF-8FB3-40B4-AC68-D05C75D9BB6C}">
      <dgm:prSet/>
      <dgm:spPr/>
      <dgm:t>
        <a:bodyPr/>
        <a:lstStyle/>
        <a:p>
          <a:endParaRPr lang="en-US"/>
        </a:p>
      </dgm:t>
    </dgm:pt>
    <dgm:pt modelId="{C117AC38-5C1C-42BC-87CF-009F379699F6}">
      <dgm:prSet/>
      <dgm:spPr/>
      <dgm:t>
        <a:bodyPr/>
        <a:lstStyle/>
        <a:p>
          <a:r>
            <a:rPr lang="en-US" dirty="0"/>
            <a:t>Evaluate</a:t>
          </a:r>
        </a:p>
      </dgm:t>
    </dgm:pt>
    <dgm:pt modelId="{C899540A-F6E1-4E0D-A5BF-6A8E44CE734E}" type="parTrans" cxnId="{F5ECE9A2-E6BF-4E32-9B41-CF4A373A1FD8}">
      <dgm:prSet/>
      <dgm:spPr/>
      <dgm:t>
        <a:bodyPr/>
        <a:lstStyle/>
        <a:p>
          <a:endParaRPr lang="en-US"/>
        </a:p>
      </dgm:t>
    </dgm:pt>
    <dgm:pt modelId="{FAB95B72-4F13-495F-AE82-7971EDBDE9C3}" type="sibTrans" cxnId="{F5ECE9A2-E6BF-4E32-9B41-CF4A373A1FD8}">
      <dgm:prSet/>
      <dgm:spPr/>
      <dgm:t>
        <a:bodyPr/>
        <a:lstStyle/>
        <a:p>
          <a:endParaRPr lang="en-US"/>
        </a:p>
      </dgm:t>
    </dgm:pt>
    <dgm:pt modelId="{6AA331C0-7567-48D4-9863-F265BC8B4989}">
      <dgm:prSet/>
      <dgm:spPr/>
      <dgm:t>
        <a:bodyPr/>
        <a:lstStyle/>
        <a:p>
          <a:r>
            <a:rPr lang="en-US" dirty="0"/>
            <a:t>Evaluate the model</a:t>
          </a:r>
        </a:p>
      </dgm:t>
    </dgm:pt>
    <dgm:pt modelId="{4C93B825-17CB-47E0-9448-913B393CA702}" type="parTrans" cxnId="{A3C13442-F969-4162-A714-2A203A0FAE7E}">
      <dgm:prSet/>
      <dgm:spPr/>
      <dgm:t>
        <a:bodyPr/>
        <a:lstStyle/>
        <a:p>
          <a:endParaRPr lang="en-US"/>
        </a:p>
      </dgm:t>
    </dgm:pt>
    <dgm:pt modelId="{B904D77A-0D71-425A-A7B4-66B2B8FB64BA}" type="sibTrans" cxnId="{A3C13442-F969-4162-A714-2A203A0FAE7E}">
      <dgm:prSet/>
      <dgm:spPr/>
      <dgm:t>
        <a:bodyPr/>
        <a:lstStyle/>
        <a:p>
          <a:endParaRPr lang="en-US"/>
        </a:p>
      </dgm:t>
    </dgm:pt>
    <dgm:pt modelId="{79E41256-D5EB-4F4B-8BDB-5C954909C55C}">
      <dgm:prSet/>
      <dgm:spPr/>
      <dgm:t>
        <a:bodyPr/>
        <a:lstStyle/>
        <a:p>
          <a:r>
            <a:rPr lang="en-US" dirty="0"/>
            <a:t>Run</a:t>
          </a:r>
        </a:p>
      </dgm:t>
    </dgm:pt>
    <dgm:pt modelId="{86BC3CBE-DF34-4EA4-9D7B-D40DE9E65FAD}" type="parTrans" cxnId="{616CA1E4-5DE1-4BB4-9E6B-235197397C26}">
      <dgm:prSet/>
      <dgm:spPr/>
      <dgm:t>
        <a:bodyPr/>
        <a:lstStyle/>
        <a:p>
          <a:endParaRPr lang="en-US"/>
        </a:p>
      </dgm:t>
    </dgm:pt>
    <dgm:pt modelId="{D981EA36-FEF8-42CD-9266-511F114E2BEC}" type="sibTrans" cxnId="{616CA1E4-5DE1-4BB4-9E6B-235197397C26}">
      <dgm:prSet/>
      <dgm:spPr/>
      <dgm:t>
        <a:bodyPr/>
        <a:lstStyle/>
        <a:p>
          <a:endParaRPr lang="en-US"/>
        </a:p>
      </dgm:t>
    </dgm:pt>
    <dgm:pt modelId="{4D13EB92-8350-421E-B704-2E2DBFF7A3FB}">
      <dgm:prSet/>
      <dgm:spPr/>
      <dgm:t>
        <a:bodyPr/>
        <a:lstStyle/>
        <a:p>
          <a:r>
            <a:rPr lang="en-US" dirty="0"/>
            <a:t>Run on live cam feed</a:t>
          </a:r>
        </a:p>
      </dgm:t>
    </dgm:pt>
    <dgm:pt modelId="{723E5A54-4E07-49C3-8555-09C7B097D7FA}" type="parTrans" cxnId="{89E405B3-61EA-4DC7-B67E-5A76C9996016}">
      <dgm:prSet/>
      <dgm:spPr/>
      <dgm:t>
        <a:bodyPr/>
        <a:lstStyle/>
        <a:p>
          <a:endParaRPr lang="en-US"/>
        </a:p>
      </dgm:t>
    </dgm:pt>
    <dgm:pt modelId="{04FA83FF-6231-4C46-ACD6-0418D0EBD9B2}" type="sibTrans" cxnId="{89E405B3-61EA-4DC7-B67E-5A76C9996016}">
      <dgm:prSet/>
      <dgm:spPr/>
      <dgm:t>
        <a:bodyPr/>
        <a:lstStyle/>
        <a:p>
          <a:endParaRPr lang="en-US"/>
        </a:p>
      </dgm:t>
    </dgm:pt>
    <dgm:pt modelId="{8CB2D0BC-6772-441A-B8FA-A054F9354974}">
      <dgm:prSet/>
      <dgm:spPr/>
      <dgm:t>
        <a:bodyPr/>
        <a:lstStyle/>
        <a:p>
          <a:r>
            <a:rPr lang="en-US" dirty="0"/>
            <a:t>Predict</a:t>
          </a:r>
        </a:p>
      </dgm:t>
    </dgm:pt>
    <dgm:pt modelId="{AD5E15FE-F82C-40E2-ABCA-EEA5C86F56C4}" type="parTrans" cxnId="{EE6C4A5F-3F59-41DD-B582-EF2464F0C083}">
      <dgm:prSet/>
      <dgm:spPr/>
      <dgm:t>
        <a:bodyPr/>
        <a:lstStyle/>
        <a:p>
          <a:endParaRPr lang="en-US"/>
        </a:p>
      </dgm:t>
    </dgm:pt>
    <dgm:pt modelId="{E99E1DE0-1A58-4FAE-8C64-FBB85072A2EC}" type="sibTrans" cxnId="{EE6C4A5F-3F59-41DD-B582-EF2464F0C083}">
      <dgm:prSet/>
      <dgm:spPr/>
      <dgm:t>
        <a:bodyPr/>
        <a:lstStyle/>
        <a:p>
          <a:endParaRPr lang="en-US"/>
        </a:p>
      </dgm:t>
    </dgm:pt>
    <dgm:pt modelId="{9894D37C-7D85-4771-A362-4E4B2FE37F26}">
      <dgm:prSet/>
      <dgm:spPr/>
      <dgm:t>
        <a:bodyPr/>
        <a:lstStyle/>
        <a:p>
          <a:pPr rtl="0"/>
          <a:r>
            <a:rPr lang="en-US" dirty="0"/>
            <a:t>Predict the </a:t>
          </a:r>
          <a:r>
            <a:rPr lang="en-US" dirty="0">
              <a:latin typeface="Posterama"/>
            </a:rPr>
            <a:t>age, gender, ethnicity</a:t>
          </a:r>
          <a:endParaRPr lang="en-US" dirty="0"/>
        </a:p>
      </dgm:t>
    </dgm:pt>
    <dgm:pt modelId="{6D5CE0E0-B180-45E0-9B40-9BA27DFBA2F9}" type="parTrans" cxnId="{00107680-1EEA-4A06-8E83-79827E3EDE97}">
      <dgm:prSet/>
      <dgm:spPr/>
      <dgm:t>
        <a:bodyPr/>
        <a:lstStyle/>
        <a:p>
          <a:endParaRPr lang="en-US"/>
        </a:p>
      </dgm:t>
    </dgm:pt>
    <dgm:pt modelId="{8F392217-50C4-4621-89B4-FB59726CFBE4}" type="sibTrans" cxnId="{00107680-1EEA-4A06-8E83-79827E3EDE97}">
      <dgm:prSet/>
      <dgm:spPr/>
      <dgm:t>
        <a:bodyPr/>
        <a:lstStyle/>
        <a:p>
          <a:endParaRPr lang="en-US"/>
        </a:p>
      </dgm:t>
    </dgm:pt>
    <dgm:pt modelId="{3F43FCC9-4EAC-41AF-8EFA-412266B1C666}">
      <dgm:prSet phldr="0"/>
      <dgm:spPr/>
      <dgm:t>
        <a:bodyPr/>
        <a:lstStyle/>
        <a:p>
          <a:r>
            <a:rPr lang="en-US" dirty="0">
              <a:solidFill>
                <a:srgbClr val="444444"/>
              </a:solidFill>
              <a:latin typeface="Calibri"/>
              <a:cs typeface="Calibri"/>
            </a:rPr>
            <a:t>Train the model</a:t>
          </a:r>
          <a:endParaRPr lang="en-US" dirty="0"/>
        </a:p>
      </dgm:t>
    </dgm:pt>
    <dgm:pt modelId="{04867DF9-1D8D-473D-BE2A-6A054C183732}" type="parTrans" cxnId="{78A6D2D6-833F-43F0-A913-D5422AB2DECD}">
      <dgm:prSet/>
      <dgm:spPr/>
    </dgm:pt>
    <dgm:pt modelId="{9A817C6C-42DB-4CBF-AB12-C0804B06CBC4}" type="sibTrans" cxnId="{78A6D2D6-833F-43F0-A913-D5422AB2DECD}">
      <dgm:prSet/>
      <dgm:spPr/>
    </dgm:pt>
    <dgm:pt modelId="{AE052677-509E-4687-9978-866A5ED366EE}">
      <dgm:prSet phldr="0"/>
      <dgm:spPr/>
      <dgm:t>
        <a:bodyPr/>
        <a:lstStyle/>
        <a:p>
          <a:pPr rtl="0"/>
          <a:r>
            <a:rPr lang="en-US" dirty="0">
              <a:solidFill>
                <a:srgbClr val="444444"/>
              </a:solidFill>
              <a:latin typeface="Calibri"/>
              <a:cs typeface="Calibri"/>
            </a:rPr>
            <a:t>Train</a:t>
          </a:r>
        </a:p>
      </dgm:t>
    </dgm:pt>
    <dgm:pt modelId="{7A6F3CD4-536F-41B3-9FA3-2D768E17FE80}" type="parTrans" cxnId="{6A4BEF55-7F53-4792-A1A5-DA2AB3AD2E66}">
      <dgm:prSet/>
      <dgm:spPr/>
    </dgm:pt>
    <dgm:pt modelId="{700B65D0-DCDA-4E61-B9C5-328469A21F06}" type="sibTrans" cxnId="{6A4BEF55-7F53-4792-A1A5-DA2AB3AD2E66}">
      <dgm:prSet/>
      <dgm:spPr/>
    </dgm:pt>
    <dgm:pt modelId="{9E660A57-1C6D-49B6-9D47-5414AC0AD8F4}">
      <dgm:prSet phldr="0"/>
      <dgm:spPr/>
      <dgm:t>
        <a:bodyPr/>
        <a:lstStyle/>
        <a:p>
          <a:r>
            <a:rPr lang="en-US" dirty="0">
              <a:solidFill>
                <a:srgbClr val="444444"/>
              </a:solidFill>
              <a:latin typeface="Calibri"/>
              <a:cs typeface="Calibri"/>
            </a:rPr>
            <a:t>Model</a:t>
          </a:r>
        </a:p>
      </dgm:t>
    </dgm:pt>
    <dgm:pt modelId="{BBB0E723-6245-44ED-97F9-045E9B6D91E6}" type="parTrans" cxnId="{7AFD9582-2758-4519-8E34-1AD43EC90B30}">
      <dgm:prSet/>
      <dgm:spPr/>
    </dgm:pt>
    <dgm:pt modelId="{873C2445-3D14-4528-9F8C-E0578C369624}" type="sibTrans" cxnId="{7AFD9582-2758-4519-8E34-1AD43EC90B30}">
      <dgm:prSet/>
      <dgm:spPr/>
    </dgm:pt>
    <dgm:pt modelId="{1AA94B7C-9D92-4260-B771-4C4B073D40D5}">
      <dgm:prSet phldr="0"/>
      <dgm:spPr/>
      <dgm:t>
        <a:bodyPr/>
        <a:lstStyle/>
        <a:p>
          <a:r>
            <a:rPr lang="en-US" dirty="0">
              <a:solidFill>
                <a:srgbClr val="444444"/>
              </a:solidFill>
              <a:latin typeface="Calibri"/>
              <a:cs typeface="Calibri"/>
            </a:rPr>
            <a:t>Create a Sequential CNN model</a:t>
          </a:r>
          <a:endParaRPr lang="en-US" dirty="0"/>
        </a:p>
      </dgm:t>
    </dgm:pt>
    <dgm:pt modelId="{AC5830DA-39A8-42AF-AEA6-8EF0CA0D2C5D}" type="parTrans" cxnId="{D608B87B-6E54-4AC7-8D79-815788444F1F}">
      <dgm:prSet/>
      <dgm:spPr/>
    </dgm:pt>
    <dgm:pt modelId="{A2498B40-6647-4FCF-ABCA-B610FC6D6BB6}" type="sibTrans" cxnId="{D608B87B-6E54-4AC7-8D79-815788444F1F}">
      <dgm:prSet/>
      <dgm:spPr/>
    </dgm:pt>
    <dgm:pt modelId="{AE4E1377-445F-485E-8528-F4D645B8A0F7}" type="pres">
      <dgm:prSet presAssocID="{7EA58BDF-C030-4161-9C07-0E735FAA1812}" presName="Name0" presStyleCnt="0">
        <dgm:presLayoutVars>
          <dgm:dir/>
          <dgm:animLvl val="lvl"/>
          <dgm:resizeHandles val="exact"/>
        </dgm:presLayoutVars>
      </dgm:prSet>
      <dgm:spPr/>
    </dgm:pt>
    <dgm:pt modelId="{3136FC4E-668F-42F2-A687-E1A1EAF2CA22}" type="pres">
      <dgm:prSet presAssocID="{8CB2D0BC-6772-441A-B8FA-A054F9354974}" presName="boxAndChildren" presStyleCnt="0"/>
      <dgm:spPr/>
    </dgm:pt>
    <dgm:pt modelId="{E5810DE0-F618-431D-BA1B-4C234ABF4037}" type="pres">
      <dgm:prSet presAssocID="{8CB2D0BC-6772-441A-B8FA-A054F9354974}" presName="parentTextBox" presStyleLbl="alignNode1" presStyleIdx="0" presStyleCnt="7"/>
      <dgm:spPr/>
    </dgm:pt>
    <dgm:pt modelId="{998F40B9-6942-45C8-B860-B15A157FEA4C}" type="pres">
      <dgm:prSet presAssocID="{8CB2D0BC-6772-441A-B8FA-A054F9354974}" presName="descendantBox" presStyleLbl="bgAccFollowNode1" presStyleIdx="0" presStyleCnt="7"/>
      <dgm:spPr/>
    </dgm:pt>
    <dgm:pt modelId="{460827D2-9BBA-4CC2-BA90-85636CA29E69}" type="pres">
      <dgm:prSet presAssocID="{D981EA36-FEF8-42CD-9266-511F114E2BEC}" presName="sp" presStyleCnt="0"/>
      <dgm:spPr/>
    </dgm:pt>
    <dgm:pt modelId="{31ED991E-181D-4024-A4B8-61EC9ADE265B}" type="pres">
      <dgm:prSet presAssocID="{79E41256-D5EB-4F4B-8BDB-5C954909C55C}" presName="arrowAndChildren" presStyleCnt="0"/>
      <dgm:spPr/>
    </dgm:pt>
    <dgm:pt modelId="{98A54BA1-CA8D-40B7-A30B-1D27D5A4194A}" type="pres">
      <dgm:prSet presAssocID="{79E41256-D5EB-4F4B-8BDB-5C954909C55C}" presName="parentTextArrow" presStyleLbl="node1" presStyleIdx="0" presStyleCnt="0"/>
      <dgm:spPr/>
    </dgm:pt>
    <dgm:pt modelId="{BEDA95E6-56B5-426D-9005-AAC3CB10CDC1}" type="pres">
      <dgm:prSet presAssocID="{79E41256-D5EB-4F4B-8BDB-5C954909C55C}" presName="arrow" presStyleLbl="alignNode1" presStyleIdx="1" presStyleCnt="7"/>
      <dgm:spPr/>
    </dgm:pt>
    <dgm:pt modelId="{8C107DDD-B574-4F62-905D-9934A0653EBC}" type="pres">
      <dgm:prSet presAssocID="{79E41256-D5EB-4F4B-8BDB-5C954909C55C}" presName="descendantArrow" presStyleLbl="bgAccFollowNode1" presStyleIdx="1" presStyleCnt="7"/>
      <dgm:spPr/>
    </dgm:pt>
    <dgm:pt modelId="{3EEF152E-8DD3-42D9-9FBB-24AC6AFE1B75}" type="pres">
      <dgm:prSet presAssocID="{FAB95B72-4F13-495F-AE82-7971EDBDE9C3}" presName="sp" presStyleCnt="0"/>
      <dgm:spPr/>
    </dgm:pt>
    <dgm:pt modelId="{22D362FD-CD75-4B3F-AAB8-7B5CE1C32CC6}" type="pres">
      <dgm:prSet presAssocID="{C117AC38-5C1C-42BC-87CF-009F379699F6}" presName="arrowAndChildren" presStyleCnt="0"/>
      <dgm:spPr/>
    </dgm:pt>
    <dgm:pt modelId="{1567D38A-5A1F-4AC6-B872-8837D960793D}" type="pres">
      <dgm:prSet presAssocID="{C117AC38-5C1C-42BC-87CF-009F379699F6}" presName="parentTextArrow" presStyleLbl="node1" presStyleIdx="0" presStyleCnt="0"/>
      <dgm:spPr/>
    </dgm:pt>
    <dgm:pt modelId="{674F894A-DB3D-4E60-9648-1E83581B31C3}" type="pres">
      <dgm:prSet presAssocID="{C117AC38-5C1C-42BC-87CF-009F379699F6}" presName="arrow" presStyleLbl="alignNode1" presStyleIdx="2" presStyleCnt="7"/>
      <dgm:spPr/>
    </dgm:pt>
    <dgm:pt modelId="{E0837645-8993-49AE-8338-D20EBB37C6CE}" type="pres">
      <dgm:prSet presAssocID="{C117AC38-5C1C-42BC-87CF-009F379699F6}" presName="descendantArrow" presStyleLbl="bgAccFollowNode1" presStyleIdx="2" presStyleCnt="7"/>
      <dgm:spPr/>
    </dgm:pt>
    <dgm:pt modelId="{B79EF510-CE2C-4F1D-9A20-1E0069967430}" type="pres">
      <dgm:prSet presAssocID="{700B65D0-DCDA-4E61-B9C5-328469A21F06}" presName="sp" presStyleCnt="0"/>
      <dgm:spPr/>
    </dgm:pt>
    <dgm:pt modelId="{5359AE93-3CBA-4CE1-9D25-1EA90A0403B7}" type="pres">
      <dgm:prSet presAssocID="{AE052677-509E-4687-9978-866A5ED366EE}" presName="arrowAndChildren" presStyleCnt="0"/>
      <dgm:spPr/>
    </dgm:pt>
    <dgm:pt modelId="{F6DF99B6-D6A0-4E1B-A163-A8876B89E668}" type="pres">
      <dgm:prSet presAssocID="{AE052677-509E-4687-9978-866A5ED366EE}" presName="parentTextArrow" presStyleLbl="node1" presStyleIdx="0" presStyleCnt="0"/>
      <dgm:spPr/>
    </dgm:pt>
    <dgm:pt modelId="{581A0404-159A-44A9-9AC4-E16A2D26884C}" type="pres">
      <dgm:prSet presAssocID="{AE052677-509E-4687-9978-866A5ED366EE}" presName="arrow" presStyleLbl="alignNode1" presStyleIdx="3" presStyleCnt="7"/>
      <dgm:spPr/>
    </dgm:pt>
    <dgm:pt modelId="{2EEF686D-EE40-4EF8-9AB0-8BD82FF40194}" type="pres">
      <dgm:prSet presAssocID="{AE052677-509E-4687-9978-866A5ED366EE}" presName="descendantArrow" presStyleLbl="bgAccFollowNode1" presStyleIdx="3" presStyleCnt="7"/>
      <dgm:spPr/>
    </dgm:pt>
    <dgm:pt modelId="{A4C5EB05-3EBE-4B81-B2CA-93315FC92E5D}" type="pres">
      <dgm:prSet presAssocID="{873C2445-3D14-4528-9F8C-E0578C369624}" presName="sp" presStyleCnt="0"/>
      <dgm:spPr/>
    </dgm:pt>
    <dgm:pt modelId="{692417A7-3AFE-4D29-85D3-0996C203E08C}" type="pres">
      <dgm:prSet presAssocID="{9E660A57-1C6D-49B6-9D47-5414AC0AD8F4}" presName="arrowAndChildren" presStyleCnt="0"/>
      <dgm:spPr/>
    </dgm:pt>
    <dgm:pt modelId="{7D9DD252-7F37-4430-9796-E351E048B1E1}" type="pres">
      <dgm:prSet presAssocID="{9E660A57-1C6D-49B6-9D47-5414AC0AD8F4}" presName="parentTextArrow" presStyleLbl="node1" presStyleIdx="0" presStyleCnt="0"/>
      <dgm:spPr/>
    </dgm:pt>
    <dgm:pt modelId="{CE5FF966-8E1B-4DF3-AA53-BA791C6571B0}" type="pres">
      <dgm:prSet presAssocID="{9E660A57-1C6D-49B6-9D47-5414AC0AD8F4}" presName="arrow" presStyleLbl="alignNode1" presStyleIdx="4" presStyleCnt="7"/>
      <dgm:spPr/>
    </dgm:pt>
    <dgm:pt modelId="{51CB283C-C4C9-432A-B550-EEB4E70F3578}" type="pres">
      <dgm:prSet presAssocID="{9E660A57-1C6D-49B6-9D47-5414AC0AD8F4}" presName="descendantArrow" presStyleLbl="bgAccFollowNode1" presStyleIdx="4" presStyleCnt="7"/>
      <dgm:spPr/>
    </dgm:pt>
    <dgm:pt modelId="{5B1B4D77-0040-42DB-A167-833A690200D9}" type="pres">
      <dgm:prSet presAssocID="{A38D2900-F830-44BB-8DB6-857C71497B3A}" presName="sp" presStyleCnt="0"/>
      <dgm:spPr/>
    </dgm:pt>
    <dgm:pt modelId="{EAA53FCB-D592-454F-9461-DCF680E9BA3D}" type="pres">
      <dgm:prSet presAssocID="{F6E32B8E-B30D-42CD-81FF-CFBEFF8B2502}" presName="arrowAndChildren" presStyleCnt="0"/>
      <dgm:spPr/>
    </dgm:pt>
    <dgm:pt modelId="{94364BBE-73F1-4A05-A600-E98EA2094EA4}" type="pres">
      <dgm:prSet presAssocID="{F6E32B8E-B30D-42CD-81FF-CFBEFF8B2502}" presName="parentTextArrow" presStyleLbl="node1" presStyleIdx="0" presStyleCnt="0"/>
      <dgm:spPr/>
    </dgm:pt>
    <dgm:pt modelId="{03214294-4E8C-44AB-83B2-FD1FFC4DE5E8}" type="pres">
      <dgm:prSet presAssocID="{F6E32B8E-B30D-42CD-81FF-CFBEFF8B2502}" presName="arrow" presStyleLbl="alignNode1" presStyleIdx="5" presStyleCnt="7"/>
      <dgm:spPr/>
    </dgm:pt>
    <dgm:pt modelId="{E2489FF2-4BCD-42E9-BF33-9A6EB6518E96}" type="pres">
      <dgm:prSet presAssocID="{F6E32B8E-B30D-42CD-81FF-CFBEFF8B2502}" presName="descendantArrow" presStyleLbl="bgAccFollowNode1" presStyleIdx="5" presStyleCnt="7"/>
      <dgm:spPr/>
    </dgm:pt>
    <dgm:pt modelId="{61275BE3-AA05-4CBE-A7B2-F96E54D23717}" type="pres">
      <dgm:prSet presAssocID="{430C569B-A11B-46A5-AC92-9E9180D60A9D}" presName="sp" presStyleCnt="0"/>
      <dgm:spPr/>
    </dgm:pt>
    <dgm:pt modelId="{2676C6EB-EF95-4DD9-A206-E9DA741DE63D}" type="pres">
      <dgm:prSet presAssocID="{50AE248B-84A8-41E6-BF60-03A0BF2388C7}" presName="arrowAndChildren" presStyleCnt="0"/>
      <dgm:spPr/>
    </dgm:pt>
    <dgm:pt modelId="{686EB4E0-1BA5-4821-9C44-5D7E8E6D2113}" type="pres">
      <dgm:prSet presAssocID="{50AE248B-84A8-41E6-BF60-03A0BF2388C7}" presName="parentTextArrow" presStyleLbl="node1" presStyleIdx="0" presStyleCnt="0"/>
      <dgm:spPr/>
    </dgm:pt>
    <dgm:pt modelId="{FEE71F9F-D95C-4700-86C1-8A3E8F3DEEDF}" type="pres">
      <dgm:prSet presAssocID="{50AE248B-84A8-41E6-BF60-03A0BF2388C7}" presName="arrow" presStyleLbl="alignNode1" presStyleIdx="6" presStyleCnt="7"/>
      <dgm:spPr/>
    </dgm:pt>
    <dgm:pt modelId="{9BB2ABF4-AC83-42EF-84DA-AFC5C6C1CEEE}" type="pres">
      <dgm:prSet presAssocID="{50AE248B-84A8-41E6-BF60-03A0BF2388C7}" presName="descendantArrow" presStyleLbl="bgAccFollowNode1" presStyleIdx="6" presStyleCnt="7"/>
      <dgm:spPr/>
    </dgm:pt>
  </dgm:ptLst>
  <dgm:cxnLst>
    <dgm:cxn modelId="{5091D112-5A66-4B7A-8397-8E7AD3BB21B2}" type="presOf" srcId="{AE052677-509E-4687-9978-866A5ED366EE}" destId="{F6DF99B6-D6A0-4E1B-A163-A8876B89E668}" srcOrd="0" destOrd="0" presId="urn:microsoft.com/office/officeart/2016/7/layout/VerticalDownArrowProcess"/>
    <dgm:cxn modelId="{D5FD6025-EB04-411B-81E2-A6ED76E15C81}" type="presOf" srcId="{AE052677-509E-4687-9978-866A5ED366EE}" destId="{581A0404-159A-44A9-9AC4-E16A2D26884C}" srcOrd="1" destOrd="0" presId="urn:microsoft.com/office/officeart/2016/7/layout/VerticalDownArrowProcess"/>
    <dgm:cxn modelId="{B89CD23E-2FC4-43D6-BE6D-27A50528490D}" type="presOf" srcId="{3F43FCC9-4EAC-41AF-8EFA-412266B1C666}" destId="{2EEF686D-EE40-4EF8-9AB0-8BD82FF40194}" srcOrd="0" destOrd="0" presId="urn:microsoft.com/office/officeart/2016/7/layout/VerticalDownArrowProcess"/>
    <dgm:cxn modelId="{EE6C4A5F-3F59-41DD-B582-EF2464F0C083}" srcId="{7EA58BDF-C030-4161-9C07-0E735FAA1812}" destId="{8CB2D0BC-6772-441A-B8FA-A054F9354974}" srcOrd="6" destOrd="0" parTransId="{AD5E15FE-F82C-40E2-ABCA-EEA5C86F56C4}" sibTransId="{E99E1DE0-1A58-4FAE-8C64-FBB85072A2EC}"/>
    <dgm:cxn modelId="{A3C13442-F969-4162-A714-2A203A0FAE7E}" srcId="{C117AC38-5C1C-42BC-87CF-009F379699F6}" destId="{6AA331C0-7567-48D4-9863-F265BC8B4989}" srcOrd="0" destOrd="0" parTransId="{4C93B825-17CB-47E0-9448-913B393CA702}" sibTransId="{B904D77A-0D71-425A-A7B4-66B2B8FB64BA}"/>
    <dgm:cxn modelId="{35255849-1701-4D66-89D9-D270C511AF63}" type="presOf" srcId="{C117AC38-5C1C-42BC-87CF-009F379699F6}" destId="{674F894A-DB3D-4E60-9648-1E83581B31C3}" srcOrd="1" destOrd="0" presId="urn:microsoft.com/office/officeart/2016/7/layout/VerticalDownArrowProcess"/>
    <dgm:cxn modelId="{6A4BEF55-7F53-4792-A1A5-DA2AB3AD2E66}" srcId="{7EA58BDF-C030-4161-9C07-0E735FAA1812}" destId="{AE052677-509E-4687-9978-866A5ED366EE}" srcOrd="3" destOrd="0" parTransId="{7A6F3CD4-536F-41B3-9FA3-2D768E17FE80}" sibTransId="{700B65D0-DCDA-4E61-B9C5-328469A21F06}"/>
    <dgm:cxn modelId="{E9CB8478-15E5-4017-97D3-01B3EB517FFD}" srcId="{7EA58BDF-C030-4161-9C07-0E735FAA1812}" destId="{50AE248B-84A8-41E6-BF60-03A0BF2388C7}" srcOrd="0" destOrd="0" parTransId="{A1F483BF-3968-4188-B3DB-CA3600DDCE7D}" sibTransId="{430C569B-A11B-46A5-AC92-9E9180D60A9D}"/>
    <dgm:cxn modelId="{D608B87B-6E54-4AC7-8D79-815788444F1F}" srcId="{9E660A57-1C6D-49B6-9D47-5414AC0AD8F4}" destId="{1AA94B7C-9D92-4260-B771-4C4B073D40D5}" srcOrd="0" destOrd="0" parTransId="{AC5830DA-39A8-42AF-AEA6-8EF0CA0D2C5D}" sibTransId="{A2498B40-6647-4FCF-ABCA-B610FC6D6BB6}"/>
    <dgm:cxn modelId="{DA5EF07C-BB3F-488B-B161-9E51EB574341}" type="presOf" srcId="{9E660A57-1C6D-49B6-9D47-5414AC0AD8F4}" destId="{CE5FF966-8E1B-4DF3-AA53-BA791C6571B0}" srcOrd="1" destOrd="0" presId="urn:microsoft.com/office/officeart/2016/7/layout/VerticalDownArrowProcess"/>
    <dgm:cxn modelId="{00107680-1EEA-4A06-8E83-79827E3EDE97}" srcId="{8CB2D0BC-6772-441A-B8FA-A054F9354974}" destId="{9894D37C-7D85-4771-A362-4E4B2FE37F26}" srcOrd="0" destOrd="0" parTransId="{6D5CE0E0-B180-45E0-9B40-9BA27DFBA2F9}" sibTransId="{8F392217-50C4-4621-89B4-FB59726CFBE4}"/>
    <dgm:cxn modelId="{7AFD9582-2758-4519-8E34-1AD43EC90B30}" srcId="{7EA58BDF-C030-4161-9C07-0E735FAA1812}" destId="{9E660A57-1C6D-49B6-9D47-5414AC0AD8F4}" srcOrd="2" destOrd="0" parTransId="{BBB0E723-6245-44ED-97F9-045E9B6D91E6}" sibTransId="{873C2445-3D14-4528-9F8C-E0578C369624}"/>
    <dgm:cxn modelId="{92AE8584-5786-4DA4-AE06-7C6C0DC1DD09}" type="presOf" srcId="{79E41256-D5EB-4F4B-8BDB-5C954909C55C}" destId="{BEDA95E6-56B5-426D-9005-AAC3CB10CDC1}" srcOrd="1" destOrd="0" presId="urn:microsoft.com/office/officeart/2016/7/layout/VerticalDownArrowProcess"/>
    <dgm:cxn modelId="{F3DB898A-41D3-411F-8A76-152580C42885}" type="presOf" srcId="{6AA331C0-7567-48D4-9863-F265BC8B4989}" destId="{E0837645-8993-49AE-8338-D20EBB37C6CE}" srcOrd="0" destOrd="0" presId="urn:microsoft.com/office/officeart/2016/7/layout/VerticalDownArrowProcess"/>
    <dgm:cxn modelId="{44FA048D-968C-4E3C-B128-9D40145AEFD5}" srcId="{50AE248B-84A8-41E6-BF60-03A0BF2388C7}" destId="{A81A1AC8-F136-4129-AD65-4045A9EC02E5}" srcOrd="0" destOrd="0" parTransId="{9E24FBC4-ECF8-4D62-93C3-F97047DA89F5}" sibTransId="{945C85F6-57C4-4704-8EAC-FF411CABA3B4}"/>
    <dgm:cxn modelId="{653C049C-7EB3-4DBE-9AC2-80A21E2D823F}" srcId="{7EA58BDF-C030-4161-9C07-0E735FAA1812}" destId="{F6E32B8E-B30D-42CD-81FF-CFBEFF8B2502}" srcOrd="1" destOrd="0" parTransId="{4A07A54C-0D74-48AB-BE2F-EF336715B51E}" sibTransId="{A38D2900-F830-44BB-8DB6-857C71497B3A}"/>
    <dgm:cxn modelId="{38A76E9F-09D0-4039-A1F7-EBE0F4719E5A}" type="presOf" srcId="{F6E32B8E-B30D-42CD-81FF-CFBEFF8B2502}" destId="{94364BBE-73F1-4A05-A600-E98EA2094EA4}" srcOrd="0" destOrd="0" presId="urn:microsoft.com/office/officeart/2016/7/layout/VerticalDownArrowProcess"/>
    <dgm:cxn modelId="{4E7B8DA1-3AF8-4CD7-9011-7C1358CBF611}" type="presOf" srcId="{79E41256-D5EB-4F4B-8BDB-5C954909C55C}" destId="{98A54BA1-CA8D-40B7-A30B-1D27D5A4194A}" srcOrd="0" destOrd="0" presId="urn:microsoft.com/office/officeart/2016/7/layout/VerticalDownArrowProcess"/>
    <dgm:cxn modelId="{F5ECE9A2-E6BF-4E32-9B41-CF4A373A1FD8}" srcId="{7EA58BDF-C030-4161-9C07-0E735FAA1812}" destId="{C117AC38-5C1C-42BC-87CF-009F379699F6}" srcOrd="4" destOrd="0" parTransId="{C899540A-F6E1-4E0D-A5BF-6A8E44CE734E}" sibTransId="{FAB95B72-4F13-495F-AE82-7971EDBDE9C3}"/>
    <dgm:cxn modelId="{09EE84A8-466B-4653-A3F0-A009AC7F2EA8}" type="presOf" srcId="{9894D37C-7D85-4771-A362-4E4B2FE37F26}" destId="{998F40B9-6942-45C8-B860-B15A157FEA4C}" srcOrd="0" destOrd="0" presId="urn:microsoft.com/office/officeart/2016/7/layout/VerticalDownArrowProcess"/>
    <dgm:cxn modelId="{89E405B3-61EA-4DC7-B67E-5A76C9996016}" srcId="{79E41256-D5EB-4F4B-8BDB-5C954909C55C}" destId="{4D13EB92-8350-421E-B704-2E2DBFF7A3FB}" srcOrd="0" destOrd="0" parTransId="{723E5A54-4E07-49C3-8555-09C7B097D7FA}" sibTransId="{04FA83FF-6231-4C46-ACD6-0418D0EBD9B2}"/>
    <dgm:cxn modelId="{88233FBA-3759-4E3D-A098-1D770D4700B2}" type="presOf" srcId="{8CB2D0BC-6772-441A-B8FA-A054F9354974}" destId="{E5810DE0-F618-431D-BA1B-4C234ABF4037}" srcOrd="0" destOrd="0" presId="urn:microsoft.com/office/officeart/2016/7/layout/VerticalDownArrowProcess"/>
    <dgm:cxn modelId="{463D14BC-CF50-4D15-A7C4-556582A468F8}" type="presOf" srcId="{C117AC38-5C1C-42BC-87CF-009F379699F6}" destId="{1567D38A-5A1F-4AC6-B872-8837D960793D}" srcOrd="0" destOrd="0" presId="urn:microsoft.com/office/officeart/2016/7/layout/VerticalDownArrowProcess"/>
    <dgm:cxn modelId="{ADE145BD-01EA-48E8-AC1D-8811BF6B831F}" type="presOf" srcId="{9E660A57-1C6D-49B6-9D47-5414AC0AD8F4}" destId="{7D9DD252-7F37-4430-9796-E351E048B1E1}" srcOrd="0" destOrd="0" presId="urn:microsoft.com/office/officeart/2016/7/layout/VerticalDownArrowProcess"/>
    <dgm:cxn modelId="{A037DBBF-8FB3-40B4-AC68-D05C75D9BB6C}" srcId="{F6E32B8E-B30D-42CD-81FF-CFBEFF8B2502}" destId="{418232AC-22BF-4446-B62D-513CCEE875B8}" srcOrd="0" destOrd="0" parTransId="{84A6B612-8499-4924-BE1D-D93B82AC2B6F}" sibTransId="{9AB375BA-F96B-4304-A1D2-2890E8EBF678}"/>
    <dgm:cxn modelId="{F35674CC-DA32-4F76-B879-DA93D1B97425}" type="presOf" srcId="{7EA58BDF-C030-4161-9C07-0E735FAA1812}" destId="{AE4E1377-445F-485E-8528-F4D645B8A0F7}" srcOrd="0" destOrd="0" presId="urn:microsoft.com/office/officeart/2016/7/layout/VerticalDownArrowProcess"/>
    <dgm:cxn modelId="{2E6632CE-5DD9-44C4-B887-A8A2485D7FC1}" type="presOf" srcId="{1AA94B7C-9D92-4260-B771-4C4B073D40D5}" destId="{51CB283C-C4C9-432A-B550-EEB4E70F3578}" srcOrd="0" destOrd="0" presId="urn:microsoft.com/office/officeart/2016/7/layout/VerticalDownArrowProcess"/>
    <dgm:cxn modelId="{EFD336D4-3D00-4EBB-B356-DF7CE66D066D}" type="presOf" srcId="{418232AC-22BF-4446-B62D-513CCEE875B8}" destId="{E2489FF2-4BCD-42E9-BF33-9A6EB6518E96}" srcOrd="0" destOrd="0" presId="urn:microsoft.com/office/officeart/2016/7/layout/VerticalDownArrowProcess"/>
    <dgm:cxn modelId="{917E39D4-29E1-4C78-9BA1-A8F280AE3111}" type="presOf" srcId="{F6E32B8E-B30D-42CD-81FF-CFBEFF8B2502}" destId="{03214294-4E8C-44AB-83B2-FD1FFC4DE5E8}" srcOrd="1" destOrd="0" presId="urn:microsoft.com/office/officeart/2016/7/layout/VerticalDownArrowProcess"/>
    <dgm:cxn modelId="{782202D6-21B9-4682-AADD-977DD4A5C3AB}" type="presOf" srcId="{4D13EB92-8350-421E-B704-2E2DBFF7A3FB}" destId="{8C107DDD-B574-4F62-905D-9934A0653EBC}" srcOrd="0" destOrd="0" presId="urn:microsoft.com/office/officeart/2016/7/layout/VerticalDownArrowProcess"/>
    <dgm:cxn modelId="{78A6D2D6-833F-43F0-A913-D5422AB2DECD}" srcId="{AE052677-509E-4687-9978-866A5ED366EE}" destId="{3F43FCC9-4EAC-41AF-8EFA-412266B1C666}" srcOrd="0" destOrd="0" parTransId="{04867DF9-1D8D-473D-BE2A-6A054C183732}" sibTransId="{9A817C6C-42DB-4CBF-AB12-C0804B06CBC4}"/>
    <dgm:cxn modelId="{616CA1E4-5DE1-4BB4-9E6B-235197397C26}" srcId="{7EA58BDF-C030-4161-9C07-0E735FAA1812}" destId="{79E41256-D5EB-4F4B-8BDB-5C954909C55C}" srcOrd="5" destOrd="0" parTransId="{86BC3CBE-DF34-4EA4-9D7B-D40DE9E65FAD}" sibTransId="{D981EA36-FEF8-42CD-9266-511F114E2BEC}"/>
    <dgm:cxn modelId="{CF6D78EC-ADA6-4A5D-A8F7-DE42AE28237A}" type="presOf" srcId="{50AE248B-84A8-41E6-BF60-03A0BF2388C7}" destId="{FEE71F9F-D95C-4700-86C1-8A3E8F3DEEDF}" srcOrd="1" destOrd="0" presId="urn:microsoft.com/office/officeart/2016/7/layout/VerticalDownArrowProcess"/>
    <dgm:cxn modelId="{35376CF1-7413-462F-8C17-652DD088758C}" type="presOf" srcId="{A81A1AC8-F136-4129-AD65-4045A9EC02E5}" destId="{9BB2ABF4-AC83-42EF-84DA-AFC5C6C1CEEE}" srcOrd="0" destOrd="0" presId="urn:microsoft.com/office/officeart/2016/7/layout/VerticalDownArrowProcess"/>
    <dgm:cxn modelId="{C1C3FFF3-C9F3-4982-87A7-4B480EE2C056}" type="presOf" srcId="{50AE248B-84A8-41E6-BF60-03A0BF2388C7}" destId="{686EB4E0-1BA5-4821-9C44-5D7E8E6D2113}" srcOrd="0" destOrd="0" presId="urn:microsoft.com/office/officeart/2016/7/layout/VerticalDownArrowProcess"/>
    <dgm:cxn modelId="{FBDAF593-CFBE-453B-AB12-2BC3B6AC8A78}" type="presParOf" srcId="{AE4E1377-445F-485E-8528-F4D645B8A0F7}" destId="{3136FC4E-668F-42F2-A687-E1A1EAF2CA22}" srcOrd="0" destOrd="0" presId="urn:microsoft.com/office/officeart/2016/7/layout/VerticalDownArrowProcess"/>
    <dgm:cxn modelId="{472DD2E0-53B2-4FA6-B706-E1A2F4768E4B}" type="presParOf" srcId="{3136FC4E-668F-42F2-A687-E1A1EAF2CA22}" destId="{E5810DE0-F618-431D-BA1B-4C234ABF4037}" srcOrd="0" destOrd="0" presId="urn:microsoft.com/office/officeart/2016/7/layout/VerticalDownArrowProcess"/>
    <dgm:cxn modelId="{66F64CCF-BC5D-46AC-84B0-87849B421BEF}" type="presParOf" srcId="{3136FC4E-668F-42F2-A687-E1A1EAF2CA22}" destId="{998F40B9-6942-45C8-B860-B15A157FEA4C}" srcOrd="1" destOrd="0" presId="urn:microsoft.com/office/officeart/2016/7/layout/VerticalDownArrowProcess"/>
    <dgm:cxn modelId="{92AA656F-1785-4400-B7CD-76009389AC2F}" type="presParOf" srcId="{AE4E1377-445F-485E-8528-F4D645B8A0F7}" destId="{460827D2-9BBA-4CC2-BA90-85636CA29E69}" srcOrd="1" destOrd="0" presId="urn:microsoft.com/office/officeart/2016/7/layout/VerticalDownArrowProcess"/>
    <dgm:cxn modelId="{50D02DBB-F0DA-4EEA-8690-0DA412552B5D}" type="presParOf" srcId="{AE4E1377-445F-485E-8528-F4D645B8A0F7}" destId="{31ED991E-181D-4024-A4B8-61EC9ADE265B}" srcOrd="2" destOrd="0" presId="urn:microsoft.com/office/officeart/2016/7/layout/VerticalDownArrowProcess"/>
    <dgm:cxn modelId="{EDD19F91-D976-4A8C-BB97-6129EE4BC804}" type="presParOf" srcId="{31ED991E-181D-4024-A4B8-61EC9ADE265B}" destId="{98A54BA1-CA8D-40B7-A30B-1D27D5A4194A}" srcOrd="0" destOrd="0" presId="urn:microsoft.com/office/officeart/2016/7/layout/VerticalDownArrowProcess"/>
    <dgm:cxn modelId="{FA04FED1-4738-4B31-9641-30F1DAD1EA0C}" type="presParOf" srcId="{31ED991E-181D-4024-A4B8-61EC9ADE265B}" destId="{BEDA95E6-56B5-426D-9005-AAC3CB10CDC1}" srcOrd="1" destOrd="0" presId="urn:microsoft.com/office/officeart/2016/7/layout/VerticalDownArrowProcess"/>
    <dgm:cxn modelId="{BDEC892B-863A-47FE-9519-62A8EB569F93}" type="presParOf" srcId="{31ED991E-181D-4024-A4B8-61EC9ADE265B}" destId="{8C107DDD-B574-4F62-905D-9934A0653EBC}" srcOrd="2" destOrd="0" presId="urn:microsoft.com/office/officeart/2016/7/layout/VerticalDownArrowProcess"/>
    <dgm:cxn modelId="{0F1F699B-B1C6-4890-8444-83FD2DF7A125}" type="presParOf" srcId="{AE4E1377-445F-485E-8528-F4D645B8A0F7}" destId="{3EEF152E-8DD3-42D9-9FBB-24AC6AFE1B75}" srcOrd="3" destOrd="0" presId="urn:microsoft.com/office/officeart/2016/7/layout/VerticalDownArrowProcess"/>
    <dgm:cxn modelId="{02AE8BCF-BAE9-4038-AF57-365C93461AE7}" type="presParOf" srcId="{AE4E1377-445F-485E-8528-F4D645B8A0F7}" destId="{22D362FD-CD75-4B3F-AAB8-7B5CE1C32CC6}" srcOrd="4" destOrd="0" presId="urn:microsoft.com/office/officeart/2016/7/layout/VerticalDownArrowProcess"/>
    <dgm:cxn modelId="{1F21424A-6A26-401A-95AA-A9453F2BABBB}" type="presParOf" srcId="{22D362FD-CD75-4B3F-AAB8-7B5CE1C32CC6}" destId="{1567D38A-5A1F-4AC6-B872-8837D960793D}" srcOrd="0" destOrd="0" presId="urn:microsoft.com/office/officeart/2016/7/layout/VerticalDownArrowProcess"/>
    <dgm:cxn modelId="{E0AB13AF-1D1A-4369-97E8-F2BB755BB285}" type="presParOf" srcId="{22D362FD-CD75-4B3F-AAB8-7B5CE1C32CC6}" destId="{674F894A-DB3D-4E60-9648-1E83581B31C3}" srcOrd="1" destOrd="0" presId="urn:microsoft.com/office/officeart/2016/7/layout/VerticalDownArrowProcess"/>
    <dgm:cxn modelId="{BDFFA43C-9ED4-47C9-8B53-E03123E450FC}" type="presParOf" srcId="{22D362FD-CD75-4B3F-AAB8-7B5CE1C32CC6}" destId="{E0837645-8993-49AE-8338-D20EBB37C6CE}" srcOrd="2" destOrd="0" presId="urn:microsoft.com/office/officeart/2016/7/layout/VerticalDownArrowProcess"/>
    <dgm:cxn modelId="{602F589B-A098-4A5F-8137-D20C22FC462B}" type="presParOf" srcId="{AE4E1377-445F-485E-8528-F4D645B8A0F7}" destId="{B79EF510-CE2C-4F1D-9A20-1E0069967430}" srcOrd="5" destOrd="0" presId="urn:microsoft.com/office/officeart/2016/7/layout/VerticalDownArrowProcess"/>
    <dgm:cxn modelId="{614255EC-ECF6-48EB-9469-DE468A131B5F}" type="presParOf" srcId="{AE4E1377-445F-485E-8528-F4D645B8A0F7}" destId="{5359AE93-3CBA-4CE1-9D25-1EA90A0403B7}" srcOrd="6" destOrd="0" presId="urn:microsoft.com/office/officeart/2016/7/layout/VerticalDownArrowProcess"/>
    <dgm:cxn modelId="{0F07AE79-BC2C-4B02-9E4C-764792B2ED32}" type="presParOf" srcId="{5359AE93-3CBA-4CE1-9D25-1EA90A0403B7}" destId="{F6DF99B6-D6A0-4E1B-A163-A8876B89E668}" srcOrd="0" destOrd="0" presId="urn:microsoft.com/office/officeart/2016/7/layout/VerticalDownArrowProcess"/>
    <dgm:cxn modelId="{3FF649E8-46DC-471A-8AE6-83C032838CE9}" type="presParOf" srcId="{5359AE93-3CBA-4CE1-9D25-1EA90A0403B7}" destId="{581A0404-159A-44A9-9AC4-E16A2D26884C}" srcOrd="1" destOrd="0" presId="urn:microsoft.com/office/officeart/2016/7/layout/VerticalDownArrowProcess"/>
    <dgm:cxn modelId="{F0A33B77-1616-45FC-9D3C-FB513E9D445F}" type="presParOf" srcId="{5359AE93-3CBA-4CE1-9D25-1EA90A0403B7}" destId="{2EEF686D-EE40-4EF8-9AB0-8BD82FF40194}" srcOrd="2" destOrd="0" presId="urn:microsoft.com/office/officeart/2016/7/layout/VerticalDownArrowProcess"/>
    <dgm:cxn modelId="{99C28716-1E80-4F1F-B704-3D5A2C7EE31F}" type="presParOf" srcId="{AE4E1377-445F-485E-8528-F4D645B8A0F7}" destId="{A4C5EB05-3EBE-4B81-B2CA-93315FC92E5D}" srcOrd="7" destOrd="0" presId="urn:microsoft.com/office/officeart/2016/7/layout/VerticalDownArrowProcess"/>
    <dgm:cxn modelId="{29604A3B-3163-4B99-B074-C28868E10697}" type="presParOf" srcId="{AE4E1377-445F-485E-8528-F4D645B8A0F7}" destId="{692417A7-3AFE-4D29-85D3-0996C203E08C}" srcOrd="8" destOrd="0" presId="urn:microsoft.com/office/officeart/2016/7/layout/VerticalDownArrowProcess"/>
    <dgm:cxn modelId="{7761FB69-19C4-4599-8E71-C0B1B30659AF}" type="presParOf" srcId="{692417A7-3AFE-4D29-85D3-0996C203E08C}" destId="{7D9DD252-7F37-4430-9796-E351E048B1E1}" srcOrd="0" destOrd="0" presId="urn:microsoft.com/office/officeart/2016/7/layout/VerticalDownArrowProcess"/>
    <dgm:cxn modelId="{8C10F92A-E4B0-4B87-801B-D0872FDA8373}" type="presParOf" srcId="{692417A7-3AFE-4D29-85D3-0996C203E08C}" destId="{CE5FF966-8E1B-4DF3-AA53-BA791C6571B0}" srcOrd="1" destOrd="0" presId="urn:microsoft.com/office/officeart/2016/7/layout/VerticalDownArrowProcess"/>
    <dgm:cxn modelId="{A4EBB769-E418-4821-ADC6-ABF0B269479E}" type="presParOf" srcId="{692417A7-3AFE-4D29-85D3-0996C203E08C}" destId="{51CB283C-C4C9-432A-B550-EEB4E70F3578}" srcOrd="2" destOrd="0" presId="urn:microsoft.com/office/officeart/2016/7/layout/VerticalDownArrowProcess"/>
    <dgm:cxn modelId="{6CAD9A23-DA34-4497-B101-A5A2B644C943}" type="presParOf" srcId="{AE4E1377-445F-485E-8528-F4D645B8A0F7}" destId="{5B1B4D77-0040-42DB-A167-833A690200D9}" srcOrd="9" destOrd="0" presId="urn:microsoft.com/office/officeart/2016/7/layout/VerticalDownArrowProcess"/>
    <dgm:cxn modelId="{51ADFA10-4EEB-47B3-9720-C83D1C342646}" type="presParOf" srcId="{AE4E1377-445F-485E-8528-F4D645B8A0F7}" destId="{EAA53FCB-D592-454F-9461-DCF680E9BA3D}" srcOrd="10" destOrd="0" presId="urn:microsoft.com/office/officeart/2016/7/layout/VerticalDownArrowProcess"/>
    <dgm:cxn modelId="{DD76DFEC-0883-4D42-AD20-344E99C0DD39}" type="presParOf" srcId="{EAA53FCB-D592-454F-9461-DCF680E9BA3D}" destId="{94364BBE-73F1-4A05-A600-E98EA2094EA4}" srcOrd="0" destOrd="0" presId="urn:microsoft.com/office/officeart/2016/7/layout/VerticalDownArrowProcess"/>
    <dgm:cxn modelId="{FCB089AD-3F56-4357-B462-2EADEC9574BB}" type="presParOf" srcId="{EAA53FCB-D592-454F-9461-DCF680E9BA3D}" destId="{03214294-4E8C-44AB-83B2-FD1FFC4DE5E8}" srcOrd="1" destOrd="0" presId="urn:microsoft.com/office/officeart/2016/7/layout/VerticalDownArrowProcess"/>
    <dgm:cxn modelId="{326920CC-EE99-41D5-94FC-914AC8D2A58A}" type="presParOf" srcId="{EAA53FCB-D592-454F-9461-DCF680E9BA3D}" destId="{E2489FF2-4BCD-42E9-BF33-9A6EB6518E96}" srcOrd="2" destOrd="0" presId="urn:microsoft.com/office/officeart/2016/7/layout/VerticalDownArrowProcess"/>
    <dgm:cxn modelId="{8A5FF3C8-FCF6-4554-A68C-B3C1CE60040F}" type="presParOf" srcId="{AE4E1377-445F-485E-8528-F4D645B8A0F7}" destId="{61275BE3-AA05-4CBE-A7B2-F96E54D23717}" srcOrd="11" destOrd="0" presId="urn:microsoft.com/office/officeart/2016/7/layout/VerticalDownArrowProcess"/>
    <dgm:cxn modelId="{9B1EEC13-A816-43A9-9562-7AC760893557}" type="presParOf" srcId="{AE4E1377-445F-485E-8528-F4D645B8A0F7}" destId="{2676C6EB-EF95-4DD9-A206-E9DA741DE63D}" srcOrd="12" destOrd="0" presId="urn:microsoft.com/office/officeart/2016/7/layout/VerticalDownArrowProcess"/>
    <dgm:cxn modelId="{6705A129-A4FA-4FFA-ABFE-D5388D3350CB}" type="presParOf" srcId="{2676C6EB-EF95-4DD9-A206-E9DA741DE63D}" destId="{686EB4E0-1BA5-4821-9C44-5D7E8E6D2113}" srcOrd="0" destOrd="0" presId="urn:microsoft.com/office/officeart/2016/7/layout/VerticalDownArrowProcess"/>
    <dgm:cxn modelId="{BB6D15FA-EAEF-4D89-8D7D-6C81DF61FA8A}" type="presParOf" srcId="{2676C6EB-EF95-4DD9-A206-E9DA741DE63D}" destId="{FEE71F9F-D95C-4700-86C1-8A3E8F3DEEDF}" srcOrd="1" destOrd="0" presId="urn:microsoft.com/office/officeart/2016/7/layout/VerticalDownArrowProcess"/>
    <dgm:cxn modelId="{06C008DF-0B83-4BAB-A010-218D42413786}" type="presParOf" srcId="{2676C6EB-EF95-4DD9-A206-E9DA741DE63D}" destId="{9BB2ABF4-AC83-42EF-84DA-AFC5C6C1CEEE}"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B7507-1704-4257-A8D0-33B97D90446E}">
      <dsp:nvSpPr>
        <dsp:cNvPr id="0" name=""/>
        <dsp:cNvSpPr/>
      </dsp:nvSpPr>
      <dsp:spPr>
        <a:xfrm>
          <a:off x="399075" y="1458099"/>
          <a:ext cx="646259" cy="646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327BC4E-5CE8-4CDB-813D-C56E7B248114}">
      <dsp:nvSpPr>
        <dsp:cNvPr id="0" name=""/>
        <dsp:cNvSpPr/>
      </dsp:nvSpPr>
      <dsp:spPr>
        <a:xfrm>
          <a:off x="4139" y="2368417"/>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Import the Libraries and Dataset</a:t>
          </a:r>
        </a:p>
      </dsp:txBody>
      <dsp:txXfrm>
        <a:off x="4139" y="2368417"/>
        <a:ext cx="1436132" cy="574453"/>
      </dsp:txXfrm>
    </dsp:sp>
    <dsp:sp modelId="{67BBBB24-9CE5-499F-AA0C-C514D3F418F0}">
      <dsp:nvSpPr>
        <dsp:cNvPr id="0" name=""/>
        <dsp:cNvSpPr/>
      </dsp:nvSpPr>
      <dsp:spPr>
        <a:xfrm>
          <a:off x="2086532" y="1458099"/>
          <a:ext cx="646259" cy="646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80FEDFB-8443-4CA5-ADA0-3D5476BE9F42}">
      <dsp:nvSpPr>
        <dsp:cNvPr id="0" name=""/>
        <dsp:cNvSpPr/>
      </dsp:nvSpPr>
      <dsp:spPr>
        <a:xfrm>
          <a:off x="1691595" y="2368417"/>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Pre-process the dataset images</a:t>
          </a:r>
        </a:p>
      </dsp:txBody>
      <dsp:txXfrm>
        <a:off x="1691595" y="2368417"/>
        <a:ext cx="1436132" cy="574453"/>
      </dsp:txXfrm>
    </dsp:sp>
    <dsp:sp modelId="{76C5D487-6B40-44EF-B45B-910AF8D10FBC}">
      <dsp:nvSpPr>
        <dsp:cNvPr id="0" name=""/>
        <dsp:cNvSpPr/>
      </dsp:nvSpPr>
      <dsp:spPr>
        <a:xfrm>
          <a:off x="3773988" y="1458099"/>
          <a:ext cx="646259" cy="6462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09E9C6E-868E-409A-AA80-6BD6144AC62C}">
      <dsp:nvSpPr>
        <dsp:cNvPr id="0" name=""/>
        <dsp:cNvSpPr/>
      </dsp:nvSpPr>
      <dsp:spPr>
        <a:xfrm>
          <a:off x="3379051" y="2368417"/>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Create a Sequential CNN model</a:t>
          </a:r>
        </a:p>
      </dsp:txBody>
      <dsp:txXfrm>
        <a:off x="3379051" y="2368417"/>
        <a:ext cx="1436132" cy="574453"/>
      </dsp:txXfrm>
    </dsp:sp>
    <dsp:sp modelId="{64EDE878-47A1-42F3-B064-38744319AC3F}">
      <dsp:nvSpPr>
        <dsp:cNvPr id="0" name=""/>
        <dsp:cNvSpPr/>
      </dsp:nvSpPr>
      <dsp:spPr>
        <a:xfrm>
          <a:off x="5461444" y="1458099"/>
          <a:ext cx="646259" cy="64625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23F2183-595B-4ACC-8F90-2BCF657E3ED9}">
      <dsp:nvSpPr>
        <dsp:cNvPr id="0" name=""/>
        <dsp:cNvSpPr/>
      </dsp:nvSpPr>
      <dsp:spPr>
        <a:xfrm>
          <a:off x="5066507" y="2368417"/>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Train the </a:t>
          </a:r>
          <a:r>
            <a:rPr lang="en-US" sz="1200" kern="1200" dirty="0">
              <a:latin typeface="Posterama"/>
            </a:rPr>
            <a:t>model</a:t>
          </a:r>
          <a:endParaRPr lang="en-US" sz="1200" kern="1200" dirty="0"/>
        </a:p>
      </dsp:txBody>
      <dsp:txXfrm>
        <a:off x="5066507" y="2368417"/>
        <a:ext cx="1436132" cy="574453"/>
      </dsp:txXfrm>
    </dsp:sp>
    <dsp:sp modelId="{D080D934-ED68-4C55-8186-42BDFFE6F6E7}">
      <dsp:nvSpPr>
        <dsp:cNvPr id="0" name=""/>
        <dsp:cNvSpPr/>
      </dsp:nvSpPr>
      <dsp:spPr>
        <a:xfrm>
          <a:off x="7148900" y="1458099"/>
          <a:ext cx="646259" cy="6462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58186CD-76F1-45A4-A2A6-91A4251D9911}">
      <dsp:nvSpPr>
        <dsp:cNvPr id="0" name=""/>
        <dsp:cNvSpPr/>
      </dsp:nvSpPr>
      <dsp:spPr>
        <a:xfrm>
          <a:off x="6753963" y="2368417"/>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Evaluate the model</a:t>
          </a:r>
        </a:p>
      </dsp:txBody>
      <dsp:txXfrm>
        <a:off x="6753963" y="2368417"/>
        <a:ext cx="1436132" cy="574453"/>
      </dsp:txXfrm>
    </dsp:sp>
    <dsp:sp modelId="{CEB2525A-E787-4B3B-B8D8-194E313DA9E8}">
      <dsp:nvSpPr>
        <dsp:cNvPr id="0" name=""/>
        <dsp:cNvSpPr/>
      </dsp:nvSpPr>
      <dsp:spPr>
        <a:xfrm>
          <a:off x="8836356" y="1458099"/>
          <a:ext cx="646259" cy="64625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E3DF1F5-59C7-447C-8B2B-86BEBAE41ECB}">
      <dsp:nvSpPr>
        <dsp:cNvPr id="0" name=""/>
        <dsp:cNvSpPr/>
      </dsp:nvSpPr>
      <dsp:spPr>
        <a:xfrm>
          <a:off x="8441419" y="2368417"/>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Run on live cam feed</a:t>
          </a:r>
        </a:p>
      </dsp:txBody>
      <dsp:txXfrm>
        <a:off x="8441419" y="2368417"/>
        <a:ext cx="1436132" cy="574453"/>
      </dsp:txXfrm>
    </dsp:sp>
    <dsp:sp modelId="{6692BC3F-2FF7-43CD-9C72-25C27C5D5873}">
      <dsp:nvSpPr>
        <dsp:cNvPr id="0" name=""/>
        <dsp:cNvSpPr/>
      </dsp:nvSpPr>
      <dsp:spPr>
        <a:xfrm>
          <a:off x="10523812" y="1458099"/>
          <a:ext cx="646259" cy="64625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715D7E4-D02C-411E-873F-33C48E990274}">
      <dsp:nvSpPr>
        <dsp:cNvPr id="0" name=""/>
        <dsp:cNvSpPr/>
      </dsp:nvSpPr>
      <dsp:spPr>
        <a:xfrm>
          <a:off x="10128875" y="2368417"/>
          <a:ext cx="1436132" cy="574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dirty="0"/>
            <a:t>Predict the emotions</a:t>
          </a:r>
        </a:p>
      </dsp:txBody>
      <dsp:txXfrm>
        <a:off x="10128875" y="2368417"/>
        <a:ext cx="1436132" cy="5744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10DE0-F618-431D-BA1B-4C234ABF4037}">
      <dsp:nvSpPr>
        <dsp:cNvPr id="0" name=""/>
        <dsp:cNvSpPr/>
      </dsp:nvSpPr>
      <dsp:spPr>
        <a:xfrm>
          <a:off x="0" y="5445837"/>
          <a:ext cx="1519582" cy="59593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3" tIns="128016" rIns="108073" bIns="128016" numCol="1" spcCol="1270" anchor="ctr" anchorCtr="0">
          <a:noAutofit/>
        </a:bodyPr>
        <a:lstStyle/>
        <a:p>
          <a:pPr marL="0" lvl="0" indent="0" algn="ctr" defTabSz="800100">
            <a:lnSpc>
              <a:spcPct val="90000"/>
            </a:lnSpc>
            <a:spcBef>
              <a:spcPct val="0"/>
            </a:spcBef>
            <a:spcAft>
              <a:spcPct val="35000"/>
            </a:spcAft>
            <a:buNone/>
          </a:pPr>
          <a:r>
            <a:rPr lang="en-US" sz="1800" kern="1200" dirty="0"/>
            <a:t>Predict</a:t>
          </a:r>
        </a:p>
      </dsp:txBody>
      <dsp:txXfrm>
        <a:off x="0" y="5445837"/>
        <a:ext cx="1519582" cy="595935"/>
      </dsp:txXfrm>
    </dsp:sp>
    <dsp:sp modelId="{998F40B9-6942-45C8-B860-B15A157FEA4C}">
      <dsp:nvSpPr>
        <dsp:cNvPr id="0" name=""/>
        <dsp:cNvSpPr/>
      </dsp:nvSpPr>
      <dsp:spPr>
        <a:xfrm>
          <a:off x="1519582" y="5445837"/>
          <a:ext cx="4558747" cy="59593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3" tIns="177800" rIns="92473" bIns="177800" numCol="1" spcCol="1270" anchor="ctr" anchorCtr="0">
          <a:noAutofit/>
        </a:bodyPr>
        <a:lstStyle/>
        <a:p>
          <a:pPr marL="0" lvl="0" indent="0" algn="l" defTabSz="622300" rtl="0">
            <a:lnSpc>
              <a:spcPct val="90000"/>
            </a:lnSpc>
            <a:spcBef>
              <a:spcPct val="0"/>
            </a:spcBef>
            <a:spcAft>
              <a:spcPct val="35000"/>
            </a:spcAft>
            <a:buNone/>
          </a:pPr>
          <a:r>
            <a:rPr lang="en-US" sz="1400" kern="1200" dirty="0"/>
            <a:t>Predict the </a:t>
          </a:r>
          <a:r>
            <a:rPr lang="en-US" sz="1400" kern="1200" dirty="0">
              <a:latin typeface="Posterama"/>
            </a:rPr>
            <a:t>age, gender, ethnicity</a:t>
          </a:r>
          <a:endParaRPr lang="en-US" sz="1400" kern="1200" dirty="0"/>
        </a:p>
      </dsp:txBody>
      <dsp:txXfrm>
        <a:off x="1519582" y="5445837"/>
        <a:ext cx="4558747" cy="595935"/>
      </dsp:txXfrm>
    </dsp:sp>
    <dsp:sp modelId="{BEDA95E6-56B5-426D-9005-AAC3CB10CDC1}">
      <dsp:nvSpPr>
        <dsp:cNvPr id="0" name=""/>
        <dsp:cNvSpPr/>
      </dsp:nvSpPr>
      <dsp:spPr>
        <a:xfrm rot="10800000">
          <a:off x="0" y="4538228"/>
          <a:ext cx="1519582" cy="916548"/>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3" tIns="128016" rIns="108073"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Run</a:t>
          </a:r>
        </a:p>
      </dsp:txBody>
      <dsp:txXfrm rot="-10800000">
        <a:off x="0" y="4538228"/>
        <a:ext cx="1519582" cy="595756"/>
      </dsp:txXfrm>
    </dsp:sp>
    <dsp:sp modelId="{8C107DDD-B574-4F62-905D-9934A0653EBC}">
      <dsp:nvSpPr>
        <dsp:cNvPr id="0" name=""/>
        <dsp:cNvSpPr/>
      </dsp:nvSpPr>
      <dsp:spPr>
        <a:xfrm>
          <a:off x="1519582" y="4538228"/>
          <a:ext cx="4558747" cy="59575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3" tIns="177800" rIns="92473" bIns="177800" numCol="1" spcCol="1270" anchor="ctr" anchorCtr="0">
          <a:noAutofit/>
        </a:bodyPr>
        <a:lstStyle/>
        <a:p>
          <a:pPr marL="0" lvl="0" indent="0" algn="l" defTabSz="622300">
            <a:lnSpc>
              <a:spcPct val="90000"/>
            </a:lnSpc>
            <a:spcBef>
              <a:spcPct val="0"/>
            </a:spcBef>
            <a:spcAft>
              <a:spcPct val="35000"/>
            </a:spcAft>
            <a:buNone/>
          </a:pPr>
          <a:r>
            <a:rPr lang="en-US" sz="1400" kern="1200" dirty="0"/>
            <a:t>Run on live cam feed</a:t>
          </a:r>
        </a:p>
      </dsp:txBody>
      <dsp:txXfrm>
        <a:off x="1519582" y="4538228"/>
        <a:ext cx="4558747" cy="595756"/>
      </dsp:txXfrm>
    </dsp:sp>
    <dsp:sp modelId="{674F894A-DB3D-4E60-9648-1E83581B31C3}">
      <dsp:nvSpPr>
        <dsp:cNvPr id="0" name=""/>
        <dsp:cNvSpPr/>
      </dsp:nvSpPr>
      <dsp:spPr>
        <a:xfrm rot="10800000">
          <a:off x="0" y="3630619"/>
          <a:ext cx="1519582" cy="916548"/>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3" tIns="128016" rIns="108073" bIns="128016" numCol="1" spcCol="1270" anchor="ctr" anchorCtr="0">
          <a:noAutofit/>
        </a:bodyPr>
        <a:lstStyle/>
        <a:p>
          <a:pPr marL="0" lvl="0" indent="0" algn="ctr" defTabSz="800100">
            <a:lnSpc>
              <a:spcPct val="90000"/>
            </a:lnSpc>
            <a:spcBef>
              <a:spcPct val="0"/>
            </a:spcBef>
            <a:spcAft>
              <a:spcPct val="35000"/>
            </a:spcAft>
            <a:buNone/>
          </a:pPr>
          <a:r>
            <a:rPr lang="en-US" sz="1800" kern="1200" dirty="0"/>
            <a:t>Evaluate</a:t>
          </a:r>
        </a:p>
      </dsp:txBody>
      <dsp:txXfrm rot="-10800000">
        <a:off x="0" y="3630619"/>
        <a:ext cx="1519582" cy="595756"/>
      </dsp:txXfrm>
    </dsp:sp>
    <dsp:sp modelId="{E0837645-8993-49AE-8338-D20EBB37C6CE}">
      <dsp:nvSpPr>
        <dsp:cNvPr id="0" name=""/>
        <dsp:cNvSpPr/>
      </dsp:nvSpPr>
      <dsp:spPr>
        <a:xfrm>
          <a:off x="1519582" y="3630619"/>
          <a:ext cx="4558747" cy="595756"/>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3" tIns="177800" rIns="92473" bIns="177800" numCol="1" spcCol="1270" anchor="ctr" anchorCtr="0">
          <a:noAutofit/>
        </a:bodyPr>
        <a:lstStyle/>
        <a:p>
          <a:pPr marL="0" lvl="0" indent="0" algn="l" defTabSz="622300">
            <a:lnSpc>
              <a:spcPct val="90000"/>
            </a:lnSpc>
            <a:spcBef>
              <a:spcPct val="0"/>
            </a:spcBef>
            <a:spcAft>
              <a:spcPct val="35000"/>
            </a:spcAft>
            <a:buNone/>
          </a:pPr>
          <a:r>
            <a:rPr lang="en-US" sz="1400" kern="1200" dirty="0"/>
            <a:t>Evaluate the model</a:t>
          </a:r>
        </a:p>
      </dsp:txBody>
      <dsp:txXfrm>
        <a:off x="1519582" y="3630619"/>
        <a:ext cx="4558747" cy="595756"/>
      </dsp:txXfrm>
    </dsp:sp>
    <dsp:sp modelId="{581A0404-159A-44A9-9AC4-E16A2D26884C}">
      <dsp:nvSpPr>
        <dsp:cNvPr id="0" name=""/>
        <dsp:cNvSpPr/>
      </dsp:nvSpPr>
      <dsp:spPr>
        <a:xfrm rot="10800000">
          <a:off x="0" y="2723009"/>
          <a:ext cx="1519582" cy="916548"/>
        </a:xfrm>
        <a:prstGeom prst="upArrowCallout">
          <a:avLst>
            <a:gd name="adj1" fmla="val 5000"/>
            <a:gd name="adj2" fmla="val 10000"/>
            <a:gd name="adj3" fmla="val 15000"/>
            <a:gd name="adj4" fmla="val 64977"/>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3" tIns="128016" rIns="108073"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rgbClr val="444444"/>
              </a:solidFill>
              <a:latin typeface="Calibri"/>
              <a:cs typeface="Calibri"/>
            </a:rPr>
            <a:t>Train</a:t>
          </a:r>
        </a:p>
      </dsp:txBody>
      <dsp:txXfrm rot="-10800000">
        <a:off x="0" y="2723009"/>
        <a:ext cx="1519582" cy="595756"/>
      </dsp:txXfrm>
    </dsp:sp>
    <dsp:sp modelId="{2EEF686D-EE40-4EF8-9AB0-8BD82FF40194}">
      <dsp:nvSpPr>
        <dsp:cNvPr id="0" name=""/>
        <dsp:cNvSpPr/>
      </dsp:nvSpPr>
      <dsp:spPr>
        <a:xfrm>
          <a:off x="1519582" y="2723009"/>
          <a:ext cx="4558747" cy="595756"/>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3" tIns="177800" rIns="92473" bIns="17780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444444"/>
              </a:solidFill>
              <a:latin typeface="Calibri"/>
              <a:cs typeface="Calibri"/>
            </a:rPr>
            <a:t>Train the model</a:t>
          </a:r>
          <a:endParaRPr lang="en-US" sz="1400" kern="1200" dirty="0"/>
        </a:p>
      </dsp:txBody>
      <dsp:txXfrm>
        <a:off x="1519582" y="2723009"/>
        <a:ext cx="4558747" cy="595756"/>
      </dsp:txXfrm>
    </dsp:sp>
    <dsp:sp modelId="{CE5FF966-8E1B-4DF3-AA53-BA791C6571B0}">
      <dsp:nvSpPr>
        <dsp:cNvPr id="0" name=""/>
        <dsp:cNvSpPr/>
      </dsp:nvSpPr>
      <dsp:spPr>
        <a:xfrm rot="10800000">
          <a:off x="0" y="1815400"/>
          <a:ext cx="1519582" cy="916548"/>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3" tIns="128016" rIns="108073"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444444"/>
              </a:solidFill>
              <a:latin typeface="Calibri"/>
              <a:cs typeface="Calibri"/>
            </a:rPr>
            <a:t>Model</a:t>
          </a:r>
        </a:p>
      </dsp:txBody>
      <dsp:txXfrm rot="-10800000">
        <a:off x="0" y="1815400"/>
        <a:ext cx="1519582" cy="595756"/>
      </dsp:txXfrm>
    </dsp:sp>
    <dsp:sp modelId="{51CB283C-C4C9-432A-B550-EEB4E70F3578}">
      <dsp:nvSpPr>
        <dsp:cNvPr id="0" name=""/>
        <dsp:cNvSpPr/>
      </dsp:nvSpPr>
      <dsp:spPr>
        <a:xfrm>
          <a:off x="1519582" y="1815400"/>
          <a:ext cx="4558747" cy="595756"/>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3" tIns="177800" rIns="92473" bIns="177800" numCol="1" spcCol="1270" anchor="ctr" anchorCtr="0">
          <a:noAutofit/>
        </a:bodyPr>
        <a:lstStyle/>
        <a:p>
          <a:pPr marL="0" lvl="0" indent="0" algn="l" defTabSz="622300">
            <a:lnSpc>
              <a:spcPct val="90000"/>
            </a:lnSpc>
            <a:spcBef>
              <a:spcPct val="0"/>
            </a:spcBef>
            <a:spcAft>
              <a:spcPct val="35000"/>
            </a:spcAft>
            <a:buNone/>
          </a:pPr>
          <a:r>
            <a:rPr lang="en-US" sz="1400" kern="1200" dirty="0">
              <a:solidFill>
                <a:srgbClr val="444444"/>
              </a:solidFill>
              <a:latin typeface="Calibri"/>
              <a:cs typeface="Calibri"/>
            </a:rPr>
            <a:t>Create a Sequential CNN model</a:t>
          </a:r>
          <a:endParaRPr lang="en-US" sz="1400" kern="1200" dirty="0"/>
        </a:p>
      </dsp:txBody>
      <dsp:txXfrm>
        <a:off x="1519582" y="1815400"/>
        <a:ext cx="4558747" cy="595756"/>
      </dsp:txXfrm>
    </dsp:sp>
    <dsp:sp modelId="{03214294-4E8C-44AB-83B2-FD1FFC4DE5E8}">
      <dsp:nvSpPr>
        <dsp:cNvPr id="0" name=""/>
        <dsp:cNvSpPr/>
      </dsp:nvSpPr>
      <dsp:spPr>
        <a:xfrm rot="10800000">
          <a:off x="0" y="907791"/>
          <a:ext cx="1519582" cy="91654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3" tIns="128016" rIns="108073"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Posterama"/>
            </a:rPr>
            <a:t>Pre-Process</a:t>
          </a:r>
          <a:endParaRPr lang="en-US" sz="1800" kern="1200" dirty="0"/>
        </a:p>
      </dsp:txBody>
      <dsp:txXfrm rot="-10800000">
        <a:off x="0" y="907791"/>
        <a:ext cx="1519582" cy="595756"/>
      </dsp:txXfrm>
    </dsp:sp>
    <dsp:sp modelId="{E2489FF2-4BCD-42E9-BF33-9A6EB6518E96}">
      <dsp:nvSpPr>
        <dsp:cNvPr id="0" name=""/>
        <dsp:cNvSpPr/>
      </dsp:nvSpPr>
      <dsp:spPr>
        <a:xfrm>
          <a:off x="1519582" y="907791"/>
          <a:ext cx="4558747" cy="59575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3" tIns="177800" rIns="92473" bIns="177800" numCol="1" spcCol="1270" anchor="ctr" anchorCtr="0">
          <a:noAutofit/>
        </a:bodyPr>
        <a:lstStyle/>
        <a:p>
          <a:pPr marL="0" lvl="0" indent="0" algn="l" defTabSz="622300">
            <a:lnSpc>
              <a:spcPct val="90000"/>
            </a:lnSpc>
            <a:spcBef>
              <a:spcPct val="0"/>
            </a:spcBef>
            <a:spcAft>
              <a:spcPct val="35000"/>
            </a:spcAft>
            <a:buNone/>
          </a:pPr>
          <a:r>
            <a:rPr lang="en-US" sz="1400" kern="1200" dirty="0"/>
            <a:t>Pre-process the dataset images</a:t>
          </a:r>
        </a:p>
      </dsp:txBody>
      <dsp:txXfrm>
        <a:off x="1519582" y="907791"/>
        <a:ext cx="4558747" cy="595756"/>
      </dsp:txXfrm>
    </dsp:sp>
    <dsp:sp modelId="{FEE71F9F-D95C-4700-86C1-8A3E8F3DEEDF}">
      <dsp:nvSpPr>
        <dsp:cNvPr id="0" name=""/>
        <dsp:cNvSpPr/>
      </dsp:nvSpPr>
      <dsp:spPr>
        <a:xfrm rot="10800000">
          <a:off x="0" y="182"/>
          <a:ext cx="1519582" cy="916548"/>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3" tIns="128016" rIns="108073" bIns="128016" numCol="1" spcCol="1270" anchor="ctr" anchorCtr="0">
          <a:noAutofit/>
        </a:bodyPr>
        <a:lstStyle/>
        <a:p>
          <a:pPr marL="0" lvl="0" indent="0" algn="ctr" defTabSz="800100">
            <a:lnSpc>
              <a:spcPct val="90000"/>
            </a:lnSpc>
            <a:spcBef>
              <a:spcPct val="0"/>
            </a:spcBef>
            <a:spcAft>
              <a:spcPct val="35000"/>
            </a:spcAft>
            <a:buNone/>
          </a:pPr>
          <a:r>
            <a:rPr lang="en-US" sz="1800" kern="1200" dirty="0"/>
            <a:t>Import</a:t>
          </a:r>
        </a:p>
      </dsp:txBody>
      <dsp:txXfrm rot="-10800000">
        <a:off x="0" y="182"/>
        <a:ext cx="1519582" cy="595756"/>
      </dsp:txXfrm>
    </dsp:sp>
    <dsp:sp modelId="{9BB2ABF4-AC83-42EF-84DA-AFC5C6C1CEEE}">
      <dsp:nvSpPr>
        <dsp:cNvPr id="0" name=""/>
        <dsp:cNvSpPr/>
      </dsp:nvSpPr>
      <dsp:spPr>
        <a:xfrm>
          <a:off x="1519582" y="182"/>
          <a:ext cx="4558747" cy="595756"/>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73" tIns="177800" rIns="92473" bIns="177800" numCol="1" spcCol="1270" anchor="ctr" anchorCtr="0">
          <a:noAutofit/>
        </a:bodyPr>
        <a:lstStyle/>
        <a:p>
          <a:pPr marL="0" lvl="0" indent="0" algn="l" defTabSz="622300">
            <a:lnSpc>
              <a:spcPct val="90000"/>
            </a:lnSpc>
            <a:spcBef>
              <a:spcPct val="0"/>
            </a:spcBef>
            <a:spcAft>
              <a:spcPct val="35000"/>
            </a:spcAft>
            <a:buNone/>
          </a:pPr>
          <a:r>
            <a:rPr lang="en-US" sz="1400" kern="1200" dirty="0"/>
            <a:t>Import the Libraries and Dataset</a:t>
          </a:r>
        </a:p>
      </dsp:txBody>
      <dsp:txXfrm>
        <a:off x="1519582" y="182"/>
        <a:ext cx="4558747" cy="59575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5/4/2024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07127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5/4/2024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75208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5/4/2024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4207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5/4/2024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78762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5/4/2024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518919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5/4/2024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55756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5/4/2024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64886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5/4/2024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86716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5/4/2024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53686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5/4/2024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86651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5/4/2024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27320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5/4/2024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269069771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hyperlink" Target="https://sefiks.com/2020/02/17/face-recognition-with-facebook-deepface-in-keras/" TargetMode="Externa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github.com/prerakl123/Emotion-Age-Gender-Ethnicity-Prediction/blob/master/modelled/predict.py" TargetMode="External"/><Relationship Id="rId5" Type="http://schemas.openxmlformats.org/officeDocument/2006/relationships/hyperlink" Target="https://github.com/prerakl123/Emotion-Age-Gender-Ethnicity-Prediction/blob/master/modelled/seq_dcnn_aeg.ipynb" TargetMode="External"/><Relationship Id="rId4" Type="http://schemas.openxmlformats.org/officeDocument/2006/relationships/hyperlink" Target="https://github.com/prerakl123/Emotion-Age-Gender-Ethnicity-Prediction/blob/master/modelled/seq_dcnn_fer.ipynb"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ashishpatel26/facial-expression-recognitionferchallenge" TargetMode="External"/><Relationship Id="rId2" Type="http://schemas.openxmlformats.org/officeDocument/2006/relationships/hyperlink" Target="https://www.kaggle.com/datasets/nipunarora8/age-gender-and-ethnicity-face-data-csv/dat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A85303E-1D59-4477-A849-22C7FEACD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p:cNvSpPr>
            <a:spLocks noGrp="1"/>
          </p:cNvSpPr>
          <p:nvPr>
            <p:ph type="ctrTitle"/>
          </p:nvPr>
        </p:nvSpPr>
        <p:spPr>
          <a:xfrm>
            <a:off x="612648" y="557783"/>
            <a:ext cx="3901736" cy="3130807"/>
          </a:xfrm>
        </p:spPr>
        <p:txBody>
          <a:bodyPr>
            <a:normAutofit/>
          </a:bodyPr>
          <a:lstStyle/>
          <a:p>
            <a:pPr>
              <a:lnSpc>
                <a:spcPct val="90000"/>
              </a:lnSpc>
            </a:pPr>
            <a:r>
              <a:rPr lang="en-US" sz="5100">
                <a:solidFill>
                  <a:srgbClr val="FFFFFF"/>
                </a:solidFill>
              </a:rPr>
              <a:t>Facial Emotion Recognition</a:t>
            </a:r>
          </a:p>
        </p:txBody>
      </p:sp>
      <p:pic>
        <p:nvPicPr>
          <p:cNvPr id="4" name="Picture 3" descr="A person smiling for a picture&#10;&#10;Description automatically generated">
            <a:extLst>
              <a:ext uri="{FF2B5EF4-FFF2-40B4-BE49-F238E27FC236}">
                <a16:creationId xmlns:a16="http://schemas.microsoft.com/office/drawing/2014/main" id="{083D81A8-B273-881C-757F-9DFB1304E905}"/>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8198" r="22448"/>
          <a:stretch/>
        </p:blipFill>
        <p:spPr>
          <a:xfrm>
            <a:off x="4955602" y="10"/>
            <a:ext cx="7236398"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
        <p:nvSpPr>
          <p:cNvPr id="7" name="TextBox 6">
            <a:extLst>
              <a:ext uri="{FF2B5EF4-FFF2-40B4-BE49-F238E27FC236}">
                <a16:creationId xmlns:a16="http://schemas.microsoft.com/office/drawing/2014/main" id="{57B1BBF2-B72E-24F4-FF2E-C6BBE8C7296B}"/>
              </a:ext>
            </a:extLst>
          </p:cNvPr>
          <p:cNvSpPr txBox="1"/>
          <p:nvPr/>
        </p:nvSpPr>
        <p:spPr>
          <a:xfrm>
            <a:off x="7167217" y="4572001"/>
            <a:ext cx="2723820" cy="369332"/>
          </a:xfrm>
          <a:prstGeom prst="rect">
            <a:avLst/>
          </a:prstGeom>
          <a:solidFill>
            <a:schemeClr val="bg2">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Happy</a:t>
            </a:r>
          </a:p>
        </p:txBody>
      </p:sp>
      <p:sp>
        <p:nvSpPr>
          <p:cNvPr id="3" name="TextBox 2">
            <a:extLst>
              <a:ext uri="{FF2B5EF4-FFF2-40B4-BE49-F238E27FC236}">
                <a16:creationId xmlns:a16="http://schemas.microsoft.com/office/drawing/2014/main" id="{8EB96AAA-839E-680D-7F7B-3C256FEA9823}"/>
              </a:ext>
            </a:extLst>
          </p:cNvPr>
          <p:cNvSpPr txBox="1"/>
          <p:nvPr/>
        </p:nvSpPr>
        <p:spPr>
          <a:xfrm>
            <a:off x="617994" y="4949520"/>
            <a:ext cx="36694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Prerak Lodha (RA2111026010394) Nimish Julka (RA2111026010408)</a:t>
            </a:r>
            <a:endParaRPr lang="en-US"/>
          </a:p>
        </p:txBody>
      </p:sp>
      <p:pic>
        <p:nvPicPr>
          <p:cNvPr id="10" name="1 - Slide_1">
            <a:hlinkClick r:id="" action="ppaction://media"/>
            <a:extLst>
              <a:ext uri="{FF2B5EF4-FFF2-40B4-BE49-F238E27FC236}">
                <a16:creationId xmlns:a16="http://schemas.microsoft.com/office/drawing/2014/main" id="{9B160679-01FE-C102-A6EF-EB3FBC3CAD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79352" y="6248400"/>
            <a:ext cx="609600" cy="60960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189"/>
    </mc:Choice>
    <mc:Fallback>
      <p:transition spd="slow" advTm="5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5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C2F3-18B4-185C-72A9-26751F737530}"/>
              </a:ext>
            </a:extLst>
          </p:cNvPr>
          <p:cNvSpPr>
            <a:spLocks noGrp="1"/>
          </p:cNvSpPr>
          <p:nvPr>
            <p:ph type="title"/>
          </p:nvPr>
        </p:nvSpPr>
        <p:spPr>
          <a:xfrm>
            <a:off x="7854462" y="-4924"/>
            <a:ext cx="4337539" cy="2028948"/>
          </a:xfrm>
        </p:spPr>
        <p:txBody>
          <a:bodyPr>
            <a:normAutofit fontScale="90000"/>
          </a:bodyPr>
          <a:lstStyle/>
          <a:p>
            <a:pPr algn="r"/>
            <a:r>
              <a:rPr lang="en-US" dirty="0">
                <a:cs typeface="Posterama"/>
              </a:rPr>
              <a:t>Model Architecture (Emotion)</a:t>
            </a:r>
            <a:endParaRPr lang="en-US" dirty="0"/>
          </a:p>
        </p:txBody>
      </p:sp>
      <p:pic>
        <p:nvPicPr>
          <p:cNvPr id="3" name="Picture 2" descr="A screenshot of a computer program&#10;&#10;Description automatically generated">
            <a:extLst>
              <a:ext uri="{FF2B5EF4-FFF2-40B4-BE49-F238E27FC236}">
                <a16:creationId xmlns:a16="http://schemas.microsoft.com/office/drawing/2014/main" id="{89F1001D-2ED5-3ED4-D5AB-F0BD9BD906BD}"/>
              </a:ext>
            </a:extLst>
          </p:cNvPr>
          <p:cNvPicPr>
            <a:picLocks noChangeAspect="1"/>
          </p:cNvPicPr>
          <p:nvPr/>
        </p:nvPicPr>
        <p:blipFill>
          <a:blip r:embed="rId4"/>
          <a:stretch>
            <a:fillRect/>
          </a:stretch>
        </p:blipFill>
        <p:spPr>
          <a:xfrm>
            <a:off x="1125415" y="0"/>
            <a:ext cx="4109508"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64D5779D-3F1D-D9C7-F28F-D595C51988D1}"/>
              </a:ext>
            </a:extLst>
          </p:cNvPr>
          <p:cNvPicPr>
            <a:picLocks noChangeAspect="1"/>
          </p:cNvPicPr>
          <p:nvPr/>
        </p:nvPicPr>
        <p:blipFill>
          <a:blip r:embed="rId5"/>
          <a:stretch>
            <a:fillRect/>
          </a:stretch>
        </p:blipFill>
        <p:spPr>
          <a:xfrm>
            <a:off x="5243146" y="2746131"/>
            <a:ext cx="4557162" cy="4114800"/>
          </a:xfrm>
          <a:prstGeom prst="rect">
            <a:avLst/>
          </a:prstGeom>
        </p:spPr>
      </p:pic>
      <p:pic>
        <p:nvPicPr>
          <p:cNvPr id="4" name="5 - Slide_10">
            <a:hlinkClick r:id="" action="ppaction://media"/>
            <a:extLst>
              <a:ext uri="{FF2B5EF4-FFF2-40B4-BE49-F238E27FC236}">
                <a16:creationId xmlns:a16="http://schemas.microsoft.com/office/drawing/2014/main" id="{A0699694-880A-B30E-A641-F4CA66EA68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097105231"/>
      </p:ext>
    </p:extLst>
  </p:cSld>
  <p:clrMapOvr>
    <a:masterClrMapping/>
  </p:clrMapOvr>
  <mc:AlternateContent xmlns:mc="http://schemas.openxmlformats.org/markup-compatibility/2006">
    <mc:Choice xmlns:p14="http://schemas.microsoft.com/office/powerpoint/2010/main" Requires="p14">
      <p:transition spd="slow" p14:dur="2000" advTm="27349"/>
    </mc:Choice>
    <mc:Fallback>
      <p:transition spd="slow" advTm="2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C2F3-18B4-185C-72A9-26751F737530}"/>
              </a:ext>
            </a:extLst>
          </p:cNvPr>
          <p:cNvSpPr>
            <a:spLocks noGrp="1"/>
          </p:cNvSpPr>
          <p:nvPr>
            <p:ph type="title"/>
          </p:nvPr>
        </p:nvSpPr>
        <p:spPr>
          <a:xfrm>
            <a:off x="7854462" y="-4924"/>
            <a:ext cx="4337539" cy="2028948"/>
          </a:xfrm>
        </p:spPr>
        <p:txBody>
          <a:bodyPr>
            <a:normAutofit fontScale="90000"/>
          </a:bodyPr>
          <a:lstStyle/>
          <a:p>
            <a:pPr algn="r"/>
            <a:r>
              <a:rPr lang="en-US" dirty="0">
                <a:cs typeface="Posterama"/>
              </a:rPr>
              <a:t>Model Architecture (Age)</a:t>
            </a:r>
            <a:endParaRPr lang="en-US" dirty="0"/>
          </a:p>
        </p:txBody>
      </p:sp>
      <p:pic>
        <p:nvPicPr>
          <p:cNvPr id="4" name="Picture 3">
            <a:extLst>
              <a:ext uri="{FF2B5EF4-FFF2-40B4-BE49-F238E27FC236}">
                <a16:creationId xmlns:a16="http://schemas.microsoft.com/office/drawing/2014/main" id="{24DE31F0-D1F0-E8D5-A5A2-5AFB7AAD9861}"/>
              </a:ext>
            </a:extLst>
          </p:cNvPr>
          <p:cNvPicPr>
            <a:picLocks noChangeAspect="1"/>
          </p:cNvPicPr>
          <p:nvPr/>
        </p:nvPicPr>
        <p:blipFill>
          <a:blip r:embed="rId2"/>
          <a:stretch>
            <a:fillRect/>
          </a:stretch>
        </p:blipFill>
        <p:spPr>
          <a:xfrm>
            <a:off x="1113693" y="0"/>
            <a:ext cx="4333049" cy="6857999"/>
          </a:xfrm>
          <a:prstGeom prst="rect">
            <a:avLst/>
          </a:prstGeom>
        </p:spPr>
      </p:pic>
      <p:pic>
        <p:nvPicPr>
          <p:cNvPr id="5" name="Picture 4">
            <a:extLst>
              <a:ext uri="{FF2B5EF4-FFF2-40B4-BE49-F238E27FC236}">
                <a16:creationId xmlns:a16="http://schemas.microsoft.com/office/drawing/2014/main" id="{BFEEEB5C-FECA-27FC-FE5F-460AFD213B1D}"/>
              </a:ext>
            </a:extLst>
          </p:cNvPr>
          <p:cNvPicPr>
            <a:picLocks noChangeAspect="1"/>
          </p:cNvPicPr>
          <p:nvPr/>
        </p:nvPicPr>
        <p:blipFill>
          <a:blip r:embed="rId3"/>
          <a:stretch>
            <a:fillRect/>
          </a:stretch>
        </p:blipFill>
        <p:spPr>
          <a:xfrm>
            <a:off x="5454161" y="2746131"/>
            <a:ext cx="4336366" cy="4114800"/>
          </a:xfrm>
          <a:prstGeom prst="rect">
            <a:avLst/>
          </a:prstGeom>
        </p:spPr>
      </p:pic>
    </p:spTree>
    <p:extLst>
      <p:ext uri="{BB962C8B-B14F-4D97-AF65-F5344CB8AC3E}">
        <p14:creationId xmlns:p14="http://schemas.microsoft.com/office/powerpoint/2010/main" val="295368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C2F3-18B4-185C-72A9-26751F737530}"/>
              </a:ext>
            </a:extLst>
          </p:cNvPr>
          <p:cNvSpPr>
            <a:spLocks noGrp="1"/>
          </p:cNvSpPr>
          <p:nvPr>
            <p:ph type="title"/>
          </p:nvPr>
        </p:nvSpPr>
        <p:spPr>
          <a:xfrm>
            <a:off x="7854462" y="-4924"/>
            <a:ext cx="4337539" cy="2028948"/>
          </a:xfrm>
        </p:spPr>
        <p:txBody>
          <a:bodyPr>
            <a:normAutofit fontScale="90000"/>
          </a:bodyPr>
          <a:lstStyle/>
          <a:p>
            <a:pPr algn="r"/>
            <a:r>
              <a:rPr lang="en-US" dirty="0">
                <a:cs typeface="Posterama"/>
              </a:rPr>
              <a:t>Model Architecture (Gender)</a:t>
            </a:r>
            <a:endParaRPr lang="en-US" dirty="0"/>
          </a:p>
        </p:txBody>
      </p:sp>
      <p:pic>
        <p:nvPicPr>
          <p:cNvPr id="3" name="Picture 2" descr="A screenshot of a computer program&#10;&#10;Description automatically generated">
            <a:extLst>
              <a:ext uri="{FF2B5EF4-FFF2-40B4-BE49-F238E27FC236}">
                <a16:creationId xmlns:a16="http://schemas.microsoft.com/office/drawing/2014/main" id="{DC8CE073-CCA4-154B-830B-31E041CC413E}"/>
              </a:ext>
            </a:extLst>
          </p:cNvPr>
          <p:cNvPicPr>
            <a:picLocks noChangeAspect="1"/>
          </p:cNvPicPr>
          <p:nvPr/>
        </p:nvPicPr>
        <p:blipFill>
          <a:blip r:embed="rId2"/>
          <a:stretch>
            <a:fillRect/>
          </a:stretch>
        </p:blipFill>
        <p:spPr>
          <a:xfrm>
            <a:off x="1105155" y="-5861"/>
            <a:ext cx="4565629" cy="6858000"/>
          </a:xfrm>
          <a:prstGeom prst="rect">
            <a:avLst/>
          </a:prstGeom>
        </p:spPr>
      </p:pic>
    </p:spTree>
    <p:extLst>
      <p:ext uri="{BB962C8B-B14F-4D97-AF65-F5344CB8AC3E}">
        <p14:creationId xmlns:p14="http://schemas.microsoft.com/office/powerpoint/2010/main" val="730065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C2F3-18B4-185C-72A9-26751F737530}"/>
              </a:ext>
            </a:extLst>
          </p:cNvPr>
          <p:cNvSpPr>
            <a:spLocks noGrp="1"/>
          </p:cNvSpPr>
          <p:nvPr>
            <p:ph type="title"/>
          </p:nvPr>
        </p:nvSpPr>
        <p:spPr>
          <a:xfrm>
            <a:off x="7854462" y="-4924"/>
            <a:ext cx="4337539" cy="2028948"/>
          </a:xfrm>
        </p:spPr>
        <p:txBody>
          <a:bodyPr>
            <a:normAutofit fontScale="90000"/>
          </a:bodyPr>
          <a:lstStyle/>
          <a:p>
            <a:pPr algn="r"/>
            <a:r>
              <a:rPr lang="en-US" dirty="0">
                <a:cs typeface="Posterama"/>
              </a:rPr>
              <a:t>Model Architecture (Ethnicity)</a:t>
            </a:r>
          </a:p>
        </p:txBody>
      </p:sp>
      <p:pic>
        <p:nvPicPr>
          <p:cNvPr id="4" name="Picture 3" descr="A screenshot of a computer program&#10;&#10;Description automatically generated">
            <a:extLst>
              <a:ext uri="{FF2B5EF4-FFF2-40B4-BE49-F238E27FC236}">
                <a16:creationId xmlns:a16="http://schemas.microsoft.com/office/drawing/2014/main" id="{E539F19E-BF85-ECD8-5BFD-F1322AEF87DC}"/>
              </a:ext>
            </a:extLst>
          </p:cNvPr>
          <p:cNvPicPr>
            <a:picLocks noChangeAspect="1"/>
          </p:cNvPicPr>
          <p:nvPr/>
        </p:nvPicPr>
        <p:blipFill>
          <a:blip r:embed="rId2"/>
          <a:stretch>
            <a:fillRect/>
          </a:stretch>
        </p:blipFill>
        <p:spPr>
          <a:xfrm>
            <a:off x="1113693" y="0"/>
            <a:ext cx="4150583"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A347879-907F-7F1D-C8F0-3F7BFCA10CB2}"/>
              </a:ext>
            </a:extLst>
          </p:cNvPr>
          <p:cNvPicPr>
            <a:picLocks noChangeAspect="1"/>
          </p:cNvPicPr>
          <p:nvPr/>
        </p:nvPicPr>
        <p:blipFill>
          <a:blip r:embed="rId3"/>
          <a:stretch>
            <a:fillRect/>
          </a:stretch>
        </p:blipFill>
        <p:spPr>
          <a:xfrm>
            <a:off x="5266593" y="2746131"/>
            <a:ext cx="4416280" cy="4114800"/>
          </a:xfrm>
          <a:prstGeom prst="rect">
            <a:avLst/>
          </a:prstGeom>
        </p:spPr>
      </p:pic>
    </p:spTree>
    <p:extLst>
      <p:ext uri="{BB962C8B-B14F-4D97-AF65-F5344CB8AC3E}">
        <p14:creationId xmlns:p14="http://schemas.microsoft.com/office/powerpoint/2010/main" val="286806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D4A35-8C15-F5B6-4C89-D6C953C671FF}"/>
              </a:ext>
            </a:extLst>
          </p:cNvPr>
          <p:cNvSpPr>
            <a:spLocks noGrp="1"/>
          </p:cNvSpPr>
          <p:nvPr>
            <p:ph type="title"/>
          </p:nvPr>
        </p:nvSpPr>
        <p:spPr>
          <a:xfrm>
            <a:off x="2390660" y="228117"/>
            <a:ext cx="7801829" cy="1484303"/>
          </a:xfrm>
        </p:spPr>
        <p:txBody>
          <a:bodyPr vert="horz" lIns="91440" tIns="45720" rIns="91440" bIns="45720" rtlCol="0" anchor="ctr">
            <a:normAutofit fontScale="90000"/>
          </a:bodyPr>
          <a:lstStyle/>
          <a:p>
            <a:r>
              <a:rPr lang="en-US" sz="5400" dirty="0"/>
              <a:t>Training Graphs (Emotion)</a:t>
            </a:r>
          </a:p>
        </p:txBody>
      </p:sp>
      <p:pic>
        <p:nvPicPr>
          <p:cNvPr id="4" name="Picture 3" descr="A graph of a training performance&#10;&#10;Description automatically generated">
            <a:extLst>
              <a:ext uri="{FF2B5EF4-FFF2-40B4-BE49-F238E27FC236}">
                <a16:creationId xmlns:a16="http://schemas.microsoft.com/office/drawing/2014/main" id="{694F39D1-15FE-FC88-05A6-633B64DCA5E7}"/>
              </a:ext>
            </a:extLst>
          </p:cNvPr>
          <p:cNvPicPr>
            <a:picLocks noChangeAspect="1"/>
          </p:cNvPicPr>
          <p:nvPr/>
        </p:nvPicPr>
        <p:blipFill>
          <a:blip r:embed="rId4"/>
          <a:stretch>
            <a:fillRect/>
          </a:stretch>
        </p:blipFill>
        <p:spPr>
          <a:xfrm>
            <a:off x="6287889" y="1853202"/>
            <a:ext cx="5624610" cy="4246593"/>
          </a:xfrm>
          <a:prstGeom prst="rect">
            <a:avLst/>
          </a:prstGeom>
        </p:spPr>
      </p:pic>
      <p:pic>
        <p:nvPicPr>
          <p:cNvPr id="5" name="Picture 4" descr="A graph of training and validation&#10;&#10;Description automatically generated">
            <a:extLst>
              <a:ext uri="{FF2B5EF4-FFF2-40B4-BE49-F238E27FC236}">
                <a16:creationId xmlns:a16="http://schemas.microsoft.com/office/drawing/2014/main" id="{40226D2B-1EF7-A3F5-15AB-1755577B7C49}"/>
              </a:ext>
            </a:extLst>
          </p:cNvPr>
          <p:cNvPicPr>
            <a:picLocks noChangeAspect="1"/>
          </p:cNvPicPr>
          <p:nvPr/>
        </p:nvPicPr>
        <p:blipFill>
          <a:blip r:embed="rId5"/>
          <a:stretch>
            <a:fillRect/>
          </a:stretch>
        </p:blipFill>
        <p:spPr>
          <a:xfrm>
            <a:off x="461379" y="1853202"/>
            <a:ext cx="5635653" cy="4246592"/>
          </a:xfrm>
          <a:prstGeom prst="rect">
            <a:avLst/>
          </a:prstGeom>
        </p:spPr>
      </p:pic>
      <p:pic>
        <p:nvPicPr>
          <p:cNvPr id="3" name="11 - Slide_14">
            <a:hlinkClick r:id="" action="ppaction://media"/>
            <a:extLst>
              <a:ext uri="{FF2B5EF4-FFF2-40B4-BE49-F238E27FC236}">
                <a16:creationId xmlns:a16="http://schemas.microsoft.com/office/drawing/2014/main" id="{76886575-57AC-4722-CDBE-3AAF5AB72F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79352" y="6248400"/>
            <a:ext cx="609600" cy="609600"/>
          </a:xfrm>
          <a:prstGeom prst="rect">
            <a:avLst/>
          </a:prstGeom>
        </p:spPr>
      </p:pic>
    </p:spTree>
    <p:extLst>
      <p:ext uri="{BB962C8B-B14F-4D97-AF65-F5344CB8AC3E}">
        <p14:creationId xmlns:p14="http://schemas.microsoft.com/office/powerpoint/2010/main" val="960564944"/>
      </p:ext>
    </p:extLst>
  </p:cSld>
  <p:clrMapOvr>
    <a:masterClrMapping/>
  </p:clrMapOvr>
  <mc:AlternateContent xmlns:mc="http://schemas.openxmlformats.org/markup-compatibility/2006">
    <mc:Choice xmlns:p14="http://schemas.microsoft.com/office/powerpoint/2010/main" Requires="p14">
      <p:transition spd="slow" p14:dur="2000" advTm="14741"/>
    </mc:Choice>
    <mc:Fallback>
      <p:transition spd="slow" advTm="14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D4A35-8C15-F5B6-4C89-D6C953C671FF}"/>
              </a:ext>
            </a:extLst>
          </p:cNvPr>
          <p:cNvSpPr>
            <a:spLocks noGrp="1"/>
          </p:cNvSpPr>
          <p:nvPr>
            <p:ph type="title"/>
          </p:nvPr>
        </p:nvSpPr>
        <p:spPr>
          <a:xfrm>
            <a:off x="2836136" y="228117"/>
            <a:ext cx="6535737" cy="1484303"/>
          </a:xfrm>
        </p:spPr>
        <p:txBody>
          <a:bodyPr vert="horz" lIns="91440" tIns="45720" rIns="91440" bIns="45720" rtlCol="0" anchor="ctr">
            <a:normAutofit fontScale="90000"/>
          </a:bodyPr>
          <a:lstStyle/>
          <a:p>
            <a:r>
              <a:rPr lang="en-US" sz="5400" dirty="0"/>
              <a:t>Training Graphs (Age)</a:t>
            </a:r>
          </a:p>
        </p:txBody>
      </p:sp>
      <p:pic>
        <p:nvPicPr>
          <p:cNvPr id="3" name="Picture 2" descr="A graph with a line and a line&#10;&#10;Description automatically generated">
            <a:extLst>
              <a:ext uri="{FF2B5EF4-FFF2-40B4-BE49-F238E27FC236}">
                <a16:creationId xmlns:a16="http://schemas.microsoft.com/office/drawing/2014/main" id="{867F6357-FF18-830D-3E52-186D7F69EBAF}"/>
              </a:ext>
            </a:extLst>
          </p:cNvPr>
          <p:cNvPicPr>
            <a:picLocks noChangeAspect="1"/>
          </p:cNvPicPr>
          <p:nvPr/>
        </p:nvPicPr>
        <p:blipFill>
          <a:blip r:embed="rId4"/>
          <a:stretch>
            <a:fillRect/>
          </a:stretch>
        </p:blipFill>
        <p:spPr>
          <a:xfrm>
            <a:off x="1910862" y="1837478"/>
            <a:ext cx="8639907" cy="4918059"/>
          </a:xfrm>
          <a:prstGeom prst="rect">
            <a:avLst/>
          </a:prstGeom>
        </p:spPr>
      </p:pic>
      <p:pic>
        <p:nvPicPr>
          <p:cNvPr id="4" name="12 - Slide_15">
            <a:hlinkClick r:id="" action="ppaction://media"/>
            <a:extLst>
              <a:ext uri="{FF2B5EF4-FFF2-40B4-BE49-F238E27FC236}">
                <a16:creationId xmlns:a16="http://schemas.microsoft.com/office/drawing/2014/main" id="{D0B877E1-0014-FBB4-3A8A-A3D91D3EC6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79352" y="6248400"/>
            <a:ext cx="609600" cy="609600"/>
          </a:xfrm>
          <a:prstGeom prst="rect">
            <a:avLst/>
          </a:prstGeom>
        </p:spPr>
      </p:pic>
    </p:spTree>
    <p:extLst>
      <p:ext uri="{BB962C8B-B14F-4D97-AF65-F5344CB8AC3E}">
        <p14:creationId xmlns:p14="http://schemas.microsoft.com/office/powerpoint/2010/main" val="1828672836"/>
      </p:ext>
    </p:extLst>
  </p:cSld>
  <p:clrMapOvr>
    <a:masterClrMapping/>
  </p:clrMapOvr>
  <mc:AlternateContent xmlns:mc="http://schemas.openxmlformats.org/markup-compatibility/2006">
    <mc:Choice xmlns:p14="http://schemas.microsoft.com/office/powerpoint/2010/main" Requires="p14">
      <p:transition spd="slow" p14:dur="2000" advTm="18218"/>
    </mc:Choice>
    <mc:Fallback>
      <p:transition spd="slow" advTm="1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2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D4A35-8C15-F5B6-4C89-D6C953C671FF}"/>
              </a:ext>
            </a:extLst>
          </p:cNvPr>
          <p:cNvSpPr>
            <a:spLocks noGrp="1"/>
          </p:cNvSpPr>
          <p:nvPr>
            <p:ph type="title"/>
          </p:nvPr>
        </p:nvSpPr>
        <p:spPr>
          <a:xfrm>
            <a:off x="2378936" y="228117"/>
            <a:ext cx="7438413" cy="1484303"/>
          </a:xfrm>
        </p:spPr>
        <p:txBody>
          <a:bodyPr vert="horz" lIns="91440" tIns="45720" rIns="91440" bIns="45720" rtlCol="0" anchor="ctr">
            <a:normAutofit fontScale="90000"/>
          </a:bodyPr>
          <a:lstStyle/>
          <a:p>
            <a:r>
              <a:rPr lang="en-US" sz="5400" dirty="0"/>
              <a:t>Training Graphs (Gender)</a:t>
            </a:r>
          </a:p>
        </p:txBody>
      </p:sp>
      <p:pic>
        <p:nvPicPr>
          <p:cNvPr id="4" name="Picture 3" descr="A graph with a line and a red line&#10;&#10;Description automatically generated">
            <a:extLst>
              <a:ext uri="{FF2B5EF4-FFF2-40B4-BE49-F238E27FC236}">
                <a16:creationId xmlns:a16="http://schemas.microsoft.com/office/drawing/2014/main" id="{BD792D10-3025-D680-C8AE-3C90B9E62D2D}"/>
              </a:ext>
            </a:extLst>
          </p:cNvPr>
          <p:cNvPicPr>
            <a:picLocks noChangeAspect="1"/>
          </p:cNvPicPr>
          <p:nvPr/>
        </p:nvPicPr>
        <p:blipFill>
          <a:blip r:embed="rId4"/>
          <a:stretch>
            <a:fillRect/>
          </a:stretch>
        </p:blipFill>
        <p:spPr>
          <a:xfrm>
            <a:off x="1922585" y="1713994"/>
            <a:ext cx="8346829" cy="4907119"/>
          </a:xfrm>
          <a:prstGeom prst="rect">
            <a:avLst/>
          </a:prstGeom>
        </p:spPr>
      </p:pic>
      <p:pic>
        <p:nvPicPr>
          <p:cNvPr id="3" name="13 - Slide_16">
            <a:hlinkClick r:id="" action="ppaction://media"/>
            <a:extLst>
              <a:ext uri="{FF2B5EF4-FFF2-40B4-BE49-F238E27FC236}">
                <a16:creationId xmlns:a16="http://schemas.microsoft.com/office/drawing/2014/main" id="{CFFEC53F-FBC7-FF7C-2AD1-557C01632D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303844178"/>
      </p:ext>
    </p:extLst>
  </p:cSld>
  <p:clrMapOvr>
    <a:masterClrMapping/>
  </p:clrMapOvr>
  <mc:AlternateContent xmlns:mc="http://schemas.openxmlformats.org/markup-compatibility/2006">
    <mc:Choice xmlns:p14="http://schemas.microsoft.com/office/powerpoint/2010/main" Requires="p14">
      <p:transition spd="slow" p14:dur="2000" advTm="17599"/>
    </mc:Choice>
    <mc:Fallback>
      <p:transition spd="slow" advTm="17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5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8BF742A-50EF-4EE9-855D-53E511F86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D4A35-8C15-F5B6-4C89-D6C953C671FF}"/>
              </a:ext>
            </a:extLst>
          </p:cNvPr>
          <p:cNvSpPr>
            <a:spLocks noGrp="1"/>
          </p:cNvSpPr>
          <p:nvPr>
            <p:ph type="title"/>
          </p:nvPr>
        </p:nvSpPr>
        <p:spPr>
          <a:xfrm>
            <a:off x="2194287" y="114915"/>
            <a:ext cx="7800377" cy="1596356"/>
          </a:xfrm>
        </p:spPr>
        <p:txBody>
          <a:bodyPr vert="horz" lIns="91440" tIns="45720" rIns="91440" bIns="45720" rtlCol="0" anchor="ctr">
            <a:normAutofit fontScale="90000"/>
          </a:bodyPr>
          <a:lstStyle/>
          <a:p>
            <a:r>
              <a:rPr lang="en-US" sz="5400" dirty="0"/>
              <a:t>Training Graphs (</a:t>
            </a:r>
            <a:r>
              <a:rPr lang="en-IN" sz="5400" dirty="0"/>
              <a:t>Ethnicity</a:t>
            </a:r>
            <a:r>
              <a:rPr lang="en-US" sz="5400" dirty="0"/>
              <a:t>)</a:t>
            </a:r>
          </a:p>
        </p:txBody>
      </p:sp>
      <p:pic>
        <p:nvPicPr>
          <p:cNvPr id="3" name="Picture 2" descr="A graph with a line and a red line&#10;&#10;Description automatically generated">
            <a:extLst>
              <a:ext uri="{FF2B5EF4-FFF2-40B4-BE49-F238E27FC236}">
                <a16:creationId xmlns:a16="http://schemas.microsoft.com/office/drawing/2014/main" id="{F26D3340-49AE-7E41-B47F-FF29FCE694E8}"/>
              </a:ext>
            </a:extLst>
          </p:cNvPr>
          <p:cNvPicPr>
            <a:picLocks noChangeAspect="1"/>
          </p:cNvPicPr>
          <p:nvPr/>
        </p:nvPicPr>
        <p:blipFill>
          <a:blip r:embed="rId4"/>
          <a:stretch>
            <a:fillRect/>
          </a:stretch>
        </p:blipFill>
        <p:spPr>
          <a:xfrm>
            <a:off x="1922585" y="1711271"/>
            <a:ext cx="8346830" cy="4830503"/>
          </a:xfrm>
          <a:prstGeom prst="rect">
            <a:avLst/>
          </a:prstGeom>
        </p:spPr>
      </p:pic>
      <p:pic>
        <p:nvPicPr>
          <p:cNvPr id="4" name="14 - Slide_17">
            <a:hlinkClick r:id="" action="ppaction://media"/>
            <a:extLst>
              <a:ext uri="{FF2B5EF4-FFF2-40B4-BE49-F238E27FC236}">
                <a16:creationId xmlns:a16="http://schemas.microsoft.com/office/drawing/2014/main" id="{420AE56B-E282-5D49-46AD-14AD0ECAE0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940452774"/>
      </p:ext>
    </p:extLst>
  </p:cSld>
  <p:clrMapOvr>
    <a:masterClrMapping/>
  </p:clrMapOvr>
  <mc:AlternateContent xmlns:mc="http://schemas.openxmlformats.org/markup-compatibility/2006">
    <mc:Choice xmlns:p14="http://schemas.microsoft.com/office/powerpoint/2010/main" Requires="p14">
      <p:transition spd="slow" p14:dur="2000" advTm="11157"/>
    </mc:Choice>
    <mc:Fallback>
      <p:transition spd="slow" advTm="111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BD90-BB00-DD08-E75A-254716727205}"/>
              </a:ext>
            </a:extLst>
          </p:cNvPr>
          <p:cNvSpPr>
            <a:spLocks noGrp="1"/>
          </p:cNvSpPr>
          <p:nvPr>
            <p:ph type="title"/>
          </p:nvPr>
        </p:nvSpPr>
        <p:spPr>
          <a:xfrm>
            <a:off x="3985846" y="299019"/>
            <a:ext cx="4208585" cy="669072"/>
          </a:xfrm>
        </p:spPr>
        <p:txBody>
          <a:bodyPr>
            <a:normAutofit fontScale="90000"/>
          </a:bodyPr>
          <a:lstStyle/>
          <a:p>
            <a:r>
              <a:rPr lang="en-US" dirty="0">
                <a:cs typeface="Posterama"/>
              </a:rPr>
              <a:t>Output Images</a:t>
            </a:r>
            <a:endParaRPr lang="en-US" dirty="0"/>
          </a:p>
        </p:txBody>
      </p:sp>
      <p:pic>
        <p:nvPicPr>
          <p:cNvPr id="3" name="Picture 2" descr="A person taking a selfie&#10;&#10;Description automatically generated">
            <a:extLst>
              <a:ext uri="{FF2B5EF4-FFF2-40B4-BE49-F238E27FC236}">
                <a16:creationId xmlns:a16="http://schemas.microsoft.com/office/drawing/2014/main" id="{57A85444-9039-F22B-13A3-E2F6F214B43C}"/>
              </a:ext>
            </a:extLst>
          </p:cNvPr>
          <p:cNvPicPr>
            <a:picLocks noChangeAspect="1"/>
          </p:cNvPicPr>
          <p:nvPr/>
        </p:nvPicPr>
        <p:blipFill>
          <a:blip r:embed="rId4"/>
          <a:stretch>
            <a:fillRect/>
          </a:stretch>
        </p:blipFill>
        <p:spPr>
          <a:xfrm>
            <a:off x="457200" y="1283676"/>
            <a:ext cx="3247293" cy="2579078"/>
          </a:xfrm>
          <a:prstGeom prst="rect">
            <a:avLst/>
          </a:prstGeom>
        </p:spPr>
      </p:pic>
      <p:pic>
        <p:nvPicPr>
          <p:cNvPr id="4" name="Picture 3" descr="A screenshot of a person with a surprised expression&#10;&#10;Description automatically generated">
            <a:extLst>
              <a:ext uri="{FF2B5EF4-FFF2-40B4-BE49-F238E27FC236}">
                <a16:creationId xmlns:a16="http://schemas.microsoft.com/office/drawing/2014/main" id="{C00F94F8-1589-E1D8-2436-256BBF71A4C0}"/>
              </a:ext>
            </a:extLst>
          </p:cNvPr>
          <p:cNvPicPr>
            <a:picLocks noChangeAspect="1"/>
          </p:cNvPicPr>
          <p:nvPr/>
        </p:nvPicPr>
        <p:blipFill>
          <a:blip r:embed="rId5"/>
          <a:stretch>
            <a:fillRect/>
          </a:stretch>
        </p:blipFill>
        <p:spPr>
          <a:xfrm>
            <a:off x="4467108" y="1283676"/>
            <a:ext cx="3246059" cy="257907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6FA4D52-3368-284D-9648-70EF7D56E612}"/>
              </a:ext>
            </a:extLst>
          </p:cNvPr>
          <p:cNvPicPr>
            <a:picLocks noChangeAspect="1"/>
          </p:cNvPicPr>
          <p:nvPr/>
        </p:nvPicPr>
        <p:blipFill>
          <a:blip r:embed="rId6"/>
          <a:stretch>
            <a:fillRect/>
          </a:stretch>
        </p:blipFill>
        <p:spPr>
          <a:xfrm>
            <a:off x="2286000" y="4103443"/>
            <a:ext cx="3329355" cy="259006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A84D3276-3548-B72B-A0CE-B761B2546C51}"/>
              </a:ext>
            </a:extLst>
          </p:cNvPr>
          <p:cNvPicPr>
            <a:picLocks noChangeAspect="1"/>
          </p:cNvPicPr>
          <p:nvPr/>
        </p:nvPicPr>
        <p:blipFill>
          <a:blip r:embed="rId7"/>
          <a:stretch>
            <a:fillRect/>
          </a:stretch>
        </p:blipFill>
        <p:spPr>
          <a:xfrm>
            <a:off x="8435487" y="1281479"/>
            <a:ext cx="3257551" cy="256002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B06AB6A-9F2B-B223-4FDE-74595FF5D267}"/>
              </a:ext>
            </a:extLst>
          </p:cNvPr>
          <p:cNvPicPr>
            <a:picLocks noChangeAspect="1"/>
          </p:cNvPicPr>
          <p:nvPr/>
        </p:nvPicPr>
        <p:blipFill>
          <a:blip r:embed="rId8"/>
          <a:stretch>
            <a:fillRect/>
          </a:stretch>
        </p:blipFill>
        <p:spPr>
          <a:xfrm>
            <a:off x="6810741" y="4108206"/>
            <a:ext cx="3248025" cy="2580543"/>
          </a:xfrm>
          <a:prstGeom prst="rect">
            <a:avLst/>
          </a:prstGeom>
        </p:spPr>
      </p:pic>
      <p:pic>
        <p:nvPicPr>
          <p:cNvPr id="8" name="15 - Slide_18">
            <a:hlinkClick r:id="" action="ppaction://media"/>
            <a:extLst>
              <a:ext uri="{FF2B5EF4-FFF2-40B4-BE49-F238E27FC236}">
                <a16:creationId xmlns:a16="http://schemas.microsoft.com/office/drawing/2014/main" id="{C0F82DCF-9E50-104C-3997-9896E82D4B7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2331533152"/>
      </p:ext>
    </p:extLst>
  </p:cSld>
  <p:clrMapOvr>
    <a:masterClrMapping/>
  </p:clrMapOvr>
  <mc:AlternateContent xmlns:mc="http://schemas.openxmlformats.org/markup-compatibility/2006">
    <mc:Choice xmlns:p14="http://schemas.microsoft.com/office/powerpoint/2010/main" Requires="p14">
      <p:transition spd="slow" p14:dur="2000" advTm="18815"/>
    </mc:Choice>
    <mc:Fallback>
      <p:transition spd="slow" advTm="18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81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E9E8-5D67-4F61-08FA-828F8BF36F3A}"/>
              </a:ext>
            </a:extLst>
          </p:cNvPr>
          <p:cNvSpPr>
            <a:spLocks noGrp="1"/>
          </p:cNvSpPr>
          <p:nvPr>
            <p:ph type="title"/>
          </p:nvPr>
        </p:nvSpPr>
        <p:spPr>
          <a:xfrm>
            <a:off x="4138246" y="182645"/>
            <a:ext cx="3927231" cy="762856"/>
          </a:xfrm>
        </p:spPr>
        <p:txBody>
          <a:bodyPr/>
          <a:lstStyle/>
          <a:p>
            <a:r>
              <a:rPr lang="en-US">
                <a:cs typeface="Posterama"/>
              </a:rPr>
              <a:t>UML Diagram</a:t>
            </a:r>
            <a:endParaRPr lang="en-US" dirty="0">
              <a:cs typeface="Posterama"/>
            </a:endParaRPr>
          </a:p>
        </p:txBody>
      </p:sp>
      <p:pic>
        <p:nvPicPr>
          <p:cNvPr id="4" name="Picture 3" descr="A diagram of a sequence diagram&#10;&#10;Description automatically generated">
            <a:extLst>
              <a:ext uri="{FF2B5EF4-FFF2-40B4-BE49-F238E27FC236}">
                <a16:creationId xmlns:a16="http://schemas.microsoft.com/office/drawing/2014/main" id="{488AF98F-ED83-0730-AA29-DC8B53C746DB}"/>
              </a:ext>
            </a:extLst>
          </p:cNvPr>
          <p:cNvPicPr>
            <a:picLocks noChangeAspect="1"/>
          </p:cNvPicPr>
          <p:nvPr/>
        </p:nvPicPr>
        <p:blipFill>
          <a:blip r:embed="rId2"/>
          <a:stretch>
            <a:fillRect/>
          </a:stretch>
        </p:blipFill>
        <p:spPr>
          <a:xfrm>
            <a:off x="1145565" y="1260231"/>
            <a:ext cx="9912594" cy="5591908"/>
          </a:xfrm>
          <a:prstGeom prst="rect">
            <a:avLst/>
          </a:prstGeom>
        </p:spPr>
      </p:pic>
    </p:spTree>
    <p:extLst>
      <p:ext uri="{BB962C8B-B14F-4D97-AF65-F5344CB8AC3E}">
        <p14:creationId xmlns:p14="http://schemas.microsoft.com/office/powerpoint/2010/main" val="2207177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C4662361-3BF1-CB58-3D4C-C889B0985F46}"/>
              </a:ext>
            </a:extLst>
          </p:cNvPr>
          <p:cNvSpPr>
            <a:spLocks noGrp="1"/>
          </p:cNvSpPr>
          <p:nvPr>
            <p:ph type="title"/>
          </p:nvPr>
        </p:nvSpPr>
        <p:spPr>
          <a:xfrm>
            <a:off x="841248" y="552782"/>
            <a:ext cx="10766774" cy="1514143"/>
          </a:xfrm>
        </p:spPr>
        <p:txBody>
          <a:bodyPr>
            <a:normAutofit/>
          </a:bodyPr>
          <a:lstStyle/>
          <a:p>
            <a:r>
              <a:rPr lang="en-US" dirty="0">
                <a:cs typeface="Posterama"/>
              </a:rPr>
              <a:t>What is Facial Emotion Recognition?</a:t>
            </a:r>
            <a:endParaRPr lang="en-US" dirty="0"/>
          </a:p>
        </p:txBody>
      </p:sp>
      <p:pic>
        <p:nvPicPr>
          <p:cNvPr id="4" name="Picture 3" descr="Emotions Smileys Feelings · Free vector graphic on Pixabay">
            <a:extLst>
              <a:ext uri="{FF2B5EF4-FFF2-40B4-BE49-F238E27FC236}">
                <a16:creationId xmlns:a16="http://schemas.microsoft.com/office/drawing/2014/main" id="{430E4580-236D-CB5C-9779-D0315274CF59}"/>
              </a:ext>
            </a:extLst>
          </p:cNvPr>
          <p:cNvPicPr>
            <a:picLocks noChangeAspect="1"/>
          </p:cNvPicPr>
          <p:nvPr/>
        </p:nvPicPr>
        <p:blipFill rotWithShape="1">
          <a:blip r:embed="rId4"/>
          <a:srcRect r="4022" b="2"/>
          <a:stretch/>
        </p:blipFill>
        <p:spPr>
          <a:xfrm>
            <a:off x="20" y="2914649"/>
            <a:ext cx="6361059" cy="3943347"/>
          </a:xfrm>
          <a:custGeom>
            <a:avLst/>
            <a:gdLst/>
            <a:ahLst/>
            <a:cxnLst/>
            <a:rect l="l" t="t" r="r" b="b"/>
            <a:pathLst>
              <a:path w="6361079" h="3943347">
                <a:moveTo>
                  <a:pt x="521474" y="414420"/>
                </a:moveTo>
                <a:cubicBezTo>
                  <a:pt x="604087" y="416876"/>
                  <a:pt x="680773" y="462341"/>
                  <a:pt x="722249" y="543640"/>
                </a:cubicBezTo>
                <a:cubicBezTo>
                  <a:pt x="788608" y="673720"/>
                  <a:pt x="739700" y="846277"/>
                  <a:pt x="613008" y="929058"/>
                </a:cubicBezTo>
                <a:cubicBezTo>
                  <a:pt x="581335" y="949753"/>
                  <a:pt x="547799" y="962878"/>
                  <a:pt x="514274" y="968891"/>
                </a:cubicBezTo>
                <a:cubicBezTo>
                  <a:pt x="489130" y="973403"/>
                  <a:pt x="463992" y="973912"/>
                  <a:pt x="439653" y="970617"/>
                </a:cubicBezTo>
                <a:cubicBezTo>
                  <a:pt x="366631" y="960729"/>
                  <a:pt x="300784" y="916586"/>
                  <a:pt x="263455" y="843416"/>
                </a:cubicBezTo>
                <a:cubicBezTo>
                  <a:pt x="197095" y="713337"/>
                  <a:pt x="246004" y="540779"/>
                  <a:pt x="372696" y="457999"/>
                </a:cubicBezTo>
                <a:cubicBezTo>
                  <a:pt x="420205" y="426956"/>
                  <a:pt x="471906" y="412946"/>
                  <a:pt x="521474" y="414420"/>
                </a:cubicBezTo>
                <a:close/>
                <a:moveTo>
                  <a:pt x="988185" y="281716"/>
                </a:moveTo>
                <a:cubicBezTo>
                  <a:pt x="1037936" y="272792"/>
                  <a:pt x="1087637" y="295525"/>
                  <a:pt x="1112257" y="343785"/>
                </a:cubicBezTo>
                <a:cubicBezTo>
                  <a:pt x="1145083" y="408130"/>
                  <a:pt x="1120890" y="493488"/>
                  <a:pt x="1058219" y="534438"/>
                </a:cubicBezTo>
                <a:cubicBezTo>
                  <a:pt x="1042551" y="544675"/>
                  <a:pt x="1025962" y="551167"/>
                  <a:pt x="1009378" y="554142"/>
                </a:cubicBezTo>
                <a:cubicBezTo>
                  <a:pt x="992795" y="557117"/>
                  <a:pt x="976216" y="556574"/>
                  <a:pt x="960571" y="552740"/>
                </a:cubicBezTo>
                <a:cubicBezTo>
                  <a:pt x="929280" y="545075"/>
                  <a:pt x="901719" y="524246"/>
                  <a:pt x="885306" y="492074"/>
                </a:cubicBezTo>
                <a:cubicBezTo>
                  <a:pt x="852480" y="427728"/>
                  <a:pt x="876674" y="342369"/>
                  <a:pt x="939345" y="301420"/>
                </a:cubicBezTo>
                <a:cubicBezTo>
                  <a:pt x="955012" y="291183"/>
                  <a:pt x="971601" y="284691"/>
                  <a:pt x="988185" y="281716"/>
                </a:cubicBezTo>
                <a:close/>
                <a:moveTo>
                  <a:pt x="5006427" y="845"/>
                </a:moveTo>
                <a:cubicBezTo>
                  <a:pt x="5347805" y="-11751"/>
                  <a:pt x="5676540" y="116155"/>
                  <a:pt x="5981087" y="410490"/>
                </a:cubicBezTo>
                <a:cubicBezTo>
                  <a:pt x="6412348" y="827687"/>
                  <a:pt x="6605759" y="1875951"/>
                  <a:pt x="5850729" y="2477646"/>
                </a:cubicBezTo>
                <a:cubicBezTo>
                  <a:pt x="5675883" y="2617020"/>
                  <a:pt x="5510922" y="2776772"/>
                  <a:pt x="5345844" y="2934556"/>
                </a:cubicBezTo>
                <a:cubicBezTo>
                  <a:pt x="5189746" y="3083841"/>
                  <a:pt x="5136460" y="3294597"/>
                  <a:pt x="5187221" y="3522782"/>
                </a:cubicBezTo>
                <a:cubicBezTo>
                  <a:pt x="5215294" y="3648193"/>
                  <a:pt x="5248406" y="3772235"/>
                  <a:pt x="5278756" y="3896963"/>
                </a:cubicBezTo>
                <a:lnTo>
                  <a:pt x="5289244" y="3943347"/>
                </a:lnTo>
                <a:lnTo>
                  <a:pt x="0" y="3943347"/>
                </a:lnTo>
                <a:lnTo>
                  <a:pt x="0" y="1141130"/>
                </a:lnTo>
                <a:lnTo>
                  <a:pt x="20427" y="1143747"/>
                </a:lnTo>
                <a:cubicBezTo>
                  <a:pt x="184004" y="1161317"/>
                  <a:pt x="349131" y="1167916"/>
                  <a:pt x="512761" y="1154170"/>
                </a:cubicBezTo>
                <a:cubicBezTo>
                  <a:pt x="714977" y="1137036"/>
                  <a:pt x="846044" y="936951"/>
                  <a:pt x="972888" y="756346"/>
                </a:cubicBezTo>
                <a:cubicBezTo>
                  <a:pt x="1288958" y="306148"/>
                  <a:pt x="1657725" y="145437"/>
                  <a:pt x="2042260" y="341101"/>
                </a:cubicBezTo>
                <a:cubicBezTo>
                  <a:pt x="2191395" y="416984"/>
                  <a:pt x="2319169" y="569188"/>
                  <a:pt x="2435451" y="712718"/>
                </a:cubicBezTo>
                <a:cubicBezTo>
                  <a:pt x="2747209" y="1097658"/>
                  <a:pt x="3118527" y="1070852"/>
                  <a:pt x="3463163" y="819175"/>
                </a:cubicBezTo>
                <a:cubicBezTo>
                  <a:pt x="3707831" y="639902"/>
                  <a:pt x="3938655" y="426737"/>
                  <a:pt x="4192369" y="273017"/>
                </a:cubicBezTo>
                <a:cubicBezTo>
                  <a:pt x="4467747" y="105432"/>
                  <a:pt x="4740911" y="10641"/>
                  <a:pt x="5006427" y="845"/>
                </a:cubicBezTo>
                <a:close/>
              </a:path>
            </a:pathLst>
          </a:custGeom>
        </p:spPr>
      </p:pic>
      <p:sp>
        <p:nvSpPr>
          <p:cNvPr id="3" name="Content Placeholder 2">
            <a:extLst>
              <a:ext uri="{FF2B5EF4-FFF2-40B4-BE49-F238E27FC236}">
                <a16:creationId xmlns:a16="http://schemas.microsoft.com/office/drawing/2014/main" id="{C570FD99-8AA2-5386-6243-4EE8C745EF36}"/>
              </a:ext>
            </a:extLst>
          </p:cNvPr>
          <p:cNvSpPr>
            <a:spLocks noGrp="1"/>
          </p:cNvSpPr>
          <p:nvPr>
            <p:ph idx="1"/>
          </p:nvPr>
        </p:nvSpPr>
        <p:spPr>
          <a:xfrm>
            <a:off x="6794270" y="2391995"/>
            <a:ext cx="4813752" cy="3174788"/>
          </a:xfrm>
        </p:spPr>
        <p:txBody>
          <a:bodyPr vert="horz" lIns="91440" tIns="45720" rIns="91440" bIns="45720" rtlCol="0" anchor="t">
            <a:normAutofit/>
          </a:bodyPr>
          <a:lstStyle/>
          <a:p>
            <a:pPr algn="just">
              <a:lnSpc>
                <a:spcPct val="100000"/>
              </a:lnSpc>
            </a:pPr>
            <a:r>
              <a:rPr lang="en-US" sz="1700" dirty="0">
                <a:ea typeface="+mn-lt"/>
                <a:cs typeface="+mn-lt"/>
              </a:rPr>
              <a:t>Emotion extraction from faces uses computer vision and machine learning to analyze facial features and expressions. By training a model on labeled images of faces with emotions like happiness, sadness, or anger, the model can learn to recognize these emotions in unseen images. This technology has applications in areas like customer service analysis, human-computer interaction, and even mental health monitoring.</a:t>
            </a:r>
            <a:endParaRPr lang="en-US" sz="1700" dirty="0"/>
          </a:p>
        </p:txBody>
      </p:sp>
      <p:pic>
        <p:nvPicPr>
          <p:cNvPr id="5" name="2 - Slide_2">
            <a:hlinkClick r:id="" action="ppaction://media"/>
            <a:extLst>
              <a:ext uri="{FF2B5EF4-FFF2-40B4-BE49-F238E27FC236}">
                <a16:creationId xmlns:a16="http://schemas.microsoft.com/office/drawing/2014/main" id="{76026AE8-3D07-79D3-3FFC-B072D6EF71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79352" y="6248396"/>
            <a:ext cx="609600" cy="609600"/>
          </a:xfrm>
          <a:prstGeom prst="rect">
            <a:avLst/>
          </a:prstGeom>
        </p:spPr>
      </p:pic>
    </p:spTree>
    <p:extLst>
      <p:ext uri="{BB962C8B-B14F-4D97-AF65-F5344CB8AC3E}">
        <p14:creationId xmlns:p14="http://schemas.microsoft.com/office/powerpoint/2010/main" val="1480705914"/>
      </p:ext>
    </p:extLst>
  </p:cSld>
  <p:clrMapOvr>
    <a:masterClrMapping/>
  </p:clrMapOvr>
  <mc:AlternateContent xmlns:mc="http://schemas.openxmlformats.org/markup-compatibility/2006">
    <mc:Choice xmlns:p14="http://schemas.microsoft.com/office/powerpoint/2010/main" Requires="p14">
      <p:transition spd="slow" p14:dur="2000" advTm="18730"/>
    </mc:Choice>
    <mc:Fallback>
      <p:transition spd="slow" advTm="18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ackground Fill">
            <a:extLst>
              <a:ext uri="{FF2B5EF4-FFF2-40B4-BE49-F238E27FC236}">
                <a16:creationId xmlns:a16="http://schemas.microsoft.com/office/drawing/2014/main" id="{18D902C6-08DE-45F8-B54A-41065C31B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B3AFF00-BBA4-4343-8496-80833519A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8916078" cy="6857999"/>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64C79A2-C6AE-BE30-FB59-CD7F1C80F269}"/>
              </a:ext>
            </a:extLst>
          </p:cNvPr>
          <p:cNvSpPr>
            <a:spLocks noGrp="1"/>
          </p:cNvSpPr>
          <p:nvPr>
            <p:ph type="title"/>
          </p:nvPr>
        </p:nvSpPr>
        <p:spPr>
          <a:xfrm>
            <a:off x="612648" y="1905937"/>
            <a:ext cx="6693027" cy="1137884"/>
          </a:xfrm>
        </p:spPr>
        <p:txBody>
          <a:bodyPr vert="horz" lIns="91440" tIns="45720" rIns="91440" bIns="45720" rtlCol="0" anchor="b">
            <a:normAutofit/>
          </a:bodyPr>
          <a:lstStyle/>
          <a:p>
            <a:r>
              <a:rPr lang="en-US" sz="5400" dirty="0"/>
              <a:t>Code Links</a:t>
            </a:r>
          </a:p>
        </p:txBody>
      </p:sp>
      <p:sp>
        <p:nvSpPr>
          <p:cNvPr id="3" name="TextBox 2">
            <a:extLst>
              <a:ext uri="{FF2B5EF4-FFF2-40B4-BE49-F238E27FC236}">
                <a16:creationId xmlns:a16="http://schemas.microsoft.com/office/drawing/2014/main" id="{69BC4799-5FA1-7726-8A57-F0433B645E48}"/>
              </a:ext>
            </a:extLst>
          </p:cNvPr>
          <p:cNvSpPr txBox="1"/>
          <p:nvPr/>
        </p:nvSpPr>
        <p:spPr>
          <a:xfrm>
            <a:off x="611965" y="3539661"/>
            <a:ext cx="6323606" cy="2266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US" sz="1600" dirty="0">
                <a:ea typeface="+mn-lt"/>
                <a:cs typeface="+mn-lt"/>
                <a:hlinkClick r:id="rId4"/>
              </a:rPr>
              <a:t>https://github.com/prerakl123/Emotion-Age-Gender-Ethnicity-Prediction/blob/master/modelled/seq_dcnn_fer.ipynb</a:t>
            </a:r>
            <a:r>
              <a:rPr lang="en-US" sz="1600" dirty="0">
                <a:ea typeface="+mn-lt"/>
                <a:cs typeface="+mn-lt"/>
              </a:rPr>
              <a:t> </a:t>
            </a:r>
            <a:endParaRPr lang="en-US" sz="1600"/>
          </a:p>
          <a:p>
            <a:pPr marL="285750" indent="-285750">
              <a:lnSpc>
                <a:spcPct val="150000"/>
              </a:lnSpc>
              <a:buFont typeface="Arial"/>
              <a:buChar char="•"/>
            </a:pPr>
            <a:r>
              <a:rPr lang="en-US" sz="1600" dirty="0">
                <a:ea typeface="+mn-lt"/>
                <a:cs typeface="+mn-lt"/>
                <a:hlinkClick r:id="rId5"/>
              </a:rPr>
              <a:t>https://github.com/prerakl123/Emotion-Age-Gender-Ethnicity-Prediction/blob/master/modelled/seq_dcnn_aeg.ipynb</a:t>
            </a:r>
            <a:r>
              <a:rPr lang="en-US" sz="1600" dirty="0">
                <a:ea typeface="+mn-lt"/>
                <a:cs typeface="+mn-lt"/>
              </a:rPr>
              <a:t> </a:t>
            </a:r>
          </a:p>
          <a:p>
            <a:pPr marL="285750" indent="-285750">
              <a:lnSpc>
                <a:spcPct val="150000"/>
              </a:lnSpc>
              <a:buFont typeface="Arial"/>
              <a:buChar char="•"/>
            </a:pPr>
            <a:r>
              <a:rPr lang="en-US" sz="1600" dirty="0">
                <a:ea typeface="+mn-lt"/>
                <a:cs typeface="+mn-lt"/>
                <a:hlinkClick r:id="rId6"/>
              </a:rPr>
              <a:t>https://github.com/prerakl123/Emotion-Age-Gender-Ethnicity-Prediction/blob/master/modelled/predict.py</a:t>
            </a:r>
            <a:r>
              <a:rPr lang="en-US" sz="1600" dirty="0">
                <a:ea typeface="+mn-lt"/>
                <a:cs typeface="+mn-lt"/>
              </a:rPr>
              <a:t> </a:t>
            </a:r>
          </a:p>
        </p:txBody>
      </p:sp>
      <p:pic>
        <p:nvPicPr>
          <p:cNvPr id="4" name="16 - Slide_20">
            <a:hlinkClick r:id="" action="ppaction://media"/>
            <a:extLst>
              <a:ext uri="{FF2B5EF4-FFF2-40B4-BE49-F238E27FC236}">
                <a16:creationId xmlns:a16="http://schemas.microsoft.com/office/drawing/2014/main" id="{6DE2EEE9-5888-1F9E-850B-2498A53049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79352" y="6248400"/>
            <a:ext cx="609600" cy="609600"/>
          </a:xfrm>
          <a:prstGeom prst="rect">
            <a:avLst/>
          </a:prstGeom>
        </p:spPr>
      </p:pic>
    </p:spTree>
    <p:extLst>
      <p:ext uri="{BB962C8B-B14F-4D97-AF65-F5344CB8AC3E}">
        <p14:creationId xmlns:p14="http://schemas.microsoft.com/office/powerpoint/2010/main" val="3900483118"/>
      </p:ext>
    </p:extLst>
  </p:cSld>
  <p:clrMapOvr>
    <a:masterClrMapping/>
  </p:clrMapOvr>
  <mc:AlternateContent xmlns:mc="http://schemas.openxmlformats.org/markup-compatibility/2006">
    <mc:Choice xmlns:p14="http://schemas.microsoft.com/office/powerpoint/2010/main" Requires="p14">
      <p:transition spd="slow" p14:dur="2000" advTm="19967"/>
    </mc:Choice>
    <mc:Fallback>
      <p:transition spd="slow" advTm="19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16BAB9-3DC4-D602-6659-CDC7A6546744}"/>
              </a:ext>
            </a:extLst>
          </p:cNvPr>
          <p:cNvSpPr>
            <a:spLocks noGrp="1"/>
          </p:cNvSpPr>
          <p:nvPr>
            <p:ph type="title"/>
          </p:nvPr>
        </p:nvSpPr>
        <p:spPr>
          <a:xfrm>
            <a:off x="8278633" y="552782"/>
            <a:ext cx="3535680" cy="1439790"/>
          </a:xfrm>
        </p:spPr>
        <p:txBody>
          <a:bodyPr>
            <a:normAutofit/>
          </a:bodyPr>
          <a:lstStyle/>
          <a:p>
            <a:r>
              <a:rPr lang="en-US" dirty="0">
                <a:cs typeface="Posterama"/>
              </a:rPr>
              <a:t>Dataset</a:t>
            </a:r>
            <a:br>
              <a:rPr lang="en-US" dirty="0">
                <a:cs typeface="Posterama"/>
              </a:rPr>
            </a:br>
            <a:r>
              <a:rPr lang="en-US" sz="1400" dirty="0">
                <a:solidFill>
                  <a:schemeClr val="tx1">
                    <a:lumMod val="90000"/>
                    <a:lumOff val="10000"/>
                  </a:schemeClr>
                </a:solidFill>
                <a:cs typeface="Posterama"/>
              </a:rPr>
              <a:t>Kaggle - CSV</a:t>
            </a:r>
          </a:p>
        </p:txBody>
      </p:sp>
      <p:sp>
        <p:nvSpPr>
          <p:cNvPr id="3" name="Content Placeholder 2">
            <a:extLst>
              <a:ext uri="{FF2B5EF4-FFF2-40B4-BE49-F238E27FC236}">
                <a16:creationId xmlns:a16="http://schemas.microsoft.com/office/drawing/2014/main" id="{3AF7CBC0-7D71-2DBD-2127-38733653053F}"/>
              </a:ext>
            </a:extLst>
          </p:cNvPr>
          <p:cNvSpPr>
            <a:spLocks noGrp="1"/>
          </p:cNvSpPr>
          <p:nvPr>
            <p:ph idx="1"/>
          </p:nvPr>
        </p:nvSpPr>
        <p:spPr>
          <a:xfrm>
            <a:off x="8278631" y="2238272"/>
            <a:ext cx="3535681" cy="3484596"/>
          </a:xfrm>
        </p:spPr>
        <p:txBody>
          <a:bodyPr vert="horz" lIns="91440" tIns="45720" rIns="91440" bIns="45720" rtlCol="0" anchor="t">
            <a:normAutofit fontScale="85000" lnSpcReduction="10000"/>
          </a:bodyPr>
          <a:lstStyle/>
          <a:p>
            <a:r>
              <a:rPr lang="en-US" dirty="0"/>
              <a:t>The dataset contains the following columns:</a:t>
            </a:r>
          </a:p>
          <a:p>
            <a:pPr marL="342900" indent="-342900">
              <a:buFont typeface="Arial" panose="020B0504020202020204" pitchFamily="34" charset="0"/>
              <a:buChar char="•"/>
            </a:pPr>
            <a:r>
              <a:rPr lang="en-US" b="1" dirty="0"/>
              <a:t>Emotion </a:t>
            </a:r>
            <a:r>
              <a:rPr lang="en-US" dirty="0"/>
              <a:t>(</a:t>
            </a:r>
            <a:r>
              <a:rPr lang="en-US" i="1" dirty="0"/>
              <a:t>String</a:t>
            </a:r>
            <a:r>
              <a:rPr lang="en-US" dirty="0"/>
              <a:t>) - Can have any of the seven emotions (Anger, Disgust, Fear, Sadness, Happy, Surprised, Neutral)</a:t>
            </a:r>
          </a:p>
          <a:p>
            <a:pPr marL="342900" indent="-342900">
              <a:buFont typeface="Arial" panose="020B0504020202020204" pitchFamily="34" charset="0"/>
              <a:buChar char="•"/>
            </a:pPr>
            <a:r>
              <a:rPr lang="en-US" b="1" dirty="0"/>
              <a:t>Pixels </a:t>
            </a:r>
            <a:r>
              <a:rPr lang="en-US" dirty="0"/>
              <a:t>(</a:t>
            </a:r>
            <a:r>
              <a:rPr lang="en-US" i="1" dirty="0"/>
              <a:t>List[Integer]</a:t>
            </a:r>
            <a:r>
              <a:rPr lang="en-US" dirty="0"/>
              <a:t>) - List of Grey Scale Pixel values of images</a:t>
            </a:r>
          </a:p>
          <a:p>
            <a:pPr marL="342900" indent="-342900">
              <a:buFont typeface="Arial" panose="020B0504020202020204" pitchFamily="34" charset="0"/>
              <a:buChar char="•"/>
            </a:pPr>
            <a:r>
              <a:rPr lang="en-US" b="1" dirty="0"/>
              <a:t>Usage </a:t>
            </a:r>
            <a:r>
              <a:rPr lang="en-US" dirty="0"/>
              <a:t>(</a:t>
            </a:r>
            <a:r>
              <a:rPr lang="en-US" i="1" dirty="0"/>
              <a:t>String</a:t>
            </a:r>
            <a:r>
              <a:rPr lang="en-US" dirty="0"/>
              <a:t>) - Whether the image is for Training or Testing</a:t>
            </a:r>
          </a:p>
        </p:txBody>
      </p:sp>
      <p:pic>
        <p:nvPicPr>
          <p:cNvPr id="5" name="Picture 4" descr="A screenshot of a computer&#10;&#10;Description automatically generated">
            <a:extLst>
              <a:ext uri="{FF2B5EF4-FFF2-40B4-BE49-F238E27FC236}">
                <a16:creationId xmlns:a16="http://schemas.microsoft.com/office/drawing/2014/main" id="{139F5FC2-0866-2D11-B867-240A10645C0C}"/>
              </a:ext>
            </a:extLst>
          </p:cNvPr>
          <p:cNvPicPr>
            <a:picLocks noChangeAspect="1"/>
          </p:cNvPicPr>
          <p:nvPr/>
        </p:nvPicPr>
        <p:blipFill>
          <a:blip r:embed="rId4"/>
          <a:stretch>
            <a:fillRect/>
          </a:stretch>
        </p:blipFill>
        <p:spPr>
          <a:xfrm>
            <a:off x="234122" y="551321"/>
            <a:ext cx="7571608" cy="5647877"/>
          </a:xfrm>
          <a:prstGeom prst="rect">
            <a:avLst/>
          </a:prstGeom>
        </p:spPr>
      </p:pic>
      <p:pic>
        <p:nvPicPr>
          <p:cNvPr id="4" name="3 - Slides_3-7">
            <a:hlinkClick r:id="" action="ppaction://media"/>
            <a:extLst>
              <a:ext uri="{FF2B5EF4-FFF2-40B4-BE49-F238E27FC236}">
                <a16:creationId xmlns:a16="http://schemas.microsoft.com/office/drawing/2014/main" id="{7F65D53B-CC9C-7A36-A712-81DFA40D13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320195409"/>
      </p:ext>
    </p:extLst>
  </p:cSld>
  <p:clrMapOvr>
    <a:masterClrMapping/>
  </p:clrMapOvr>
  <mc:AlternateContent xmlns:mc="http://schemas.openxmlformats.org/markup-compatibility/2006">
    <mc:Choice xmlns:p14="http://schemas.microsoft.com/office/powerpoint/2010/main" Requires="p14">
      <p:transition spd="slow" p14:dur="2000" advTm="51946"/>
    </mc:Choice>
    <mc:Fallback>
      <p:transition spd="slow" advTm="5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9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0E39D9-2941-B1BE-DF3B-3633229C3A80}"/>
              </a:ext>
            </a:extLst>
          </p:cNvPr>
          <p:cNvSpPr>
            <a:spLocks noGrp="1"/>
          </p:cNvSpPr>
          <p:nvPr>
            <p:ph type="title"/>
          </p:nvPr>
        </p:nvSpPr>
        <p:spPr>
          <a:xfrm>
            <a:off x="8477414" y="475478"/>
            <a:ext cx="3104985" cy="1936746"/>
          </a:xfrm>
        </p:spPr>
        <p:txBody>
          <a:bodyPr>
            <a:normAutofit/>
          </a:bodyPr>
          <a:lstStyle/>
          <a:p>
            <a:r>
              <a:rPr lang="en-US" dirty="0">
                <a:cs typeface="Posterama"/>
              </a:rPr>
              <a:t>Image Dataset</a:t>
            </a:r>
            <a:br>
              <a:rPr lang="en-US" dirty="0">
                <a:cs typeface="Posterama"/>
              </a:rPr>
            </a:br>
            <a:r>
              <a:rPr lang="en-US" sz="1400" dirty="0">
                <a:solidFill>
                  <a:schemeClr val="tx1">
                    <a:lumMod val="90000"/>
                    <a:lumOff val="10000"/>
                  </a:schemeClr>
                </a:solidFill>
                <a:ea typeface="+mj-lt"/>
                <a:cs typeface="+mj-lt"/>
              </a:rPr>
              <a:t>FER 2013 Dataset</a:t>
            </a:r>
            <a:endParaRPr lang="en-US" dirty="0">
              <a:solidFill>
                <a:schemeClr val="tx1">
                  <a:lumMod val="90000"/>
                  <a:lumOff val="10000"/>
                </a:schemeClr>
              </a:solidFill>
              <a:ea typeface="+mj-lt"/>
              <a:cs typeface="+mj-lt"/>
            </a:endParaRPr>
          </a:p>
        </p:txBody>
      </p:sp>
      <p:sp>
        <p:nvSpPr>
          <p:cNvPr id="3" name="Content Placeholder 2">
            <a:extLst>
              <a:ext uri="{FF2B5EF4-FFF2-40B4-BE49-F238E27FC236}">
                <a16:creationId xmlns:a16="http://schemas.microsoft.com/office/drawing/2014/main" id="{298E6951-6DFE-492E-7E3F-5ADAA88EB339}"/>
              </a:ext>
            </a:extLst>
          </p:cNvPr>
          <p:cNvSpPr>
            <a:spLocks noGrp="1"/>
          </p:cNvSpPr>
          <p:nvPr>
            <p:ph idx="1"/>
          </p:nvPr>
        </p:nvSpPr>
        <p:spPr>
          <a:xfrm>
            <a:off x="8477414" y="2867750"/>
            <a:ext cx="3104985" cy="3352075"/>
          </a:xfrm>
        </p:spPr>
        <p:txBody>
          <a:bodyPr vert="horz" lIns="91440" tIns="45720" rIns="91440" bIns="45720" rtlCol="0" anchor="t">
            <a:normAutofit/>
          </a:bodyPr>
          <a:lstStyle/>
          <a:p>
            <a:r>
              <a:rPr lang="en-US" dirty="0"/>
              <a:t>Images of shape (</a:t>
            </a:r>
            <a:r>
              <a:rPr lang="en-US" sz="1400" i="1" dirty="0">
                <a:highlight>
                  <a:srgbClr val="C0C0C0"/>
                </a:highlight>
              </a:rPr>
              <a:t>width:</a:t>
            </a:r>
            <a:r>
              <a:rPr lang="en-US" dirty="0"/>
              <a:t> 48, </a:t>
            </a:r>
            <a:r>
              <a:rPr lang="en-US" sz="1400" i="1" dirty="0">
                <a:highlight>
                  <a:srgbClr val="C0C0C0"/>
                </a:highlight>
              </a:rPr>
              <a:t>height:</a:t>
            </a:r>
            <a:r>
              <a:rPr lang="en-US" dirty="0"/>
              <a:t> 48, </a:t>
            </a:r>
            <a:r>
              <a:rPr lang="en-US" sz="1400" i="1" dirty="0">
                <a:highlight>
                  <a:srgbClr val="C0C0C0"/>
                </a:highlight>
              </a:rPr>
              <a:t>channels:</a:t>
            </a:r>
            <a:r>
              <a:rPr lang="en-US" dirty="0"/>
              <a:t> 1) labelled with the type of emotion displayed by the person.</a:t>
            </a:r>
          </a:p>
        </p:txBody>
      </p:sp>
      <p:pic>
        <p:nvPicPr>
          <p:cNvPr id="4" name="Picture 3" descr="A collage of different people&amp;#39;s faces&#10;&#10;Description automatically generated">
            <a:extLst>
              <a:ext uri="{FF2B5EF4-FFF2-40B4-BE49-F238E27FC236}">
                <a16:creationId xmlns:a16="http://schemas.microsoft.com/office/drawing/2014/main" id="{9C0B0807-D1C6-AA36-CBC6-1B1B85B2087C}"/>
              </a:ext>
            </a:extLst>
          </p:cNvPr>
          <p:cNvPicPr>
            <a:picLocks noChangeAspect="1"/>
          </p:cNvPicPr>
          <p:nvPr/>
        </p:nvPicPr>
        <p:blipFill>
          <a:blip r:embed="rId2"/>
          <a:stretch>
            <a:fillRect/>
          </a:stretch>
        </p:blipFill>
        <p:spPr>
          <a:xfrm>
            <a:off x="123687" y="332286"/>
            <a:ext cx="8167956" cy="5975511"/>
          </a:xfrm>
          <a:prstGeom prst="rect">
            <a:avLst/>
          </a:prstGeom>
        </p:spPr>
      </p:pic>
    </p:spTree>
    <p:extLst>
      <p:ext uri="{BB962C8B-B14F-4D97-AF65-F5344CB8AC3E}">
        <p14:creationId xmlns:p14="http://schemas.microsoft.com/office/powerpoint/2010/main" val="3084520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8DF53EC-6C33-8D09-B603-3C473B3EC050}"/>
              </a:ext>
            </a:extLst>
          </p:cNvPr>
          <p:cNvSpPr txBox="1">
            <a:spLocks/>
          </p:cNvSpPr>
          <p:nvPr/>
        </p:nvSpPr>
        <p:spPr>
          <a:xfrm>
            <a:off x="8829618" y="271428"/>
            <a:ext cx="3101927" cy="143979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dirty="0">
                <a:cs typeface="Posterama"/>
              </a:rPr>
              <a:t>Dataset</a:t>
            </a:r>
            <a:br>
              <a:rPr lang="en-US" dirty="0">
                <a:cs typeface="Posterama"/>
              </a:rPr>
            </a:br>
            <a:r>
              <a:rPr lang="en-US" sz="1400" dirty="0">
                <a:solidFill>
                  <a:schemeClr val="tx1">
                    <a:lumMod val="90000"/>
                    <a:lumOff val="10000"/>
                  </a:schemeClr>
                </a:solidFill>
                <a:cs typeface="Posterama"/>
              </a:rPr>
              <a:t>Kaggle - CSV</a:t>
            </a:r>
          </a:p>
        </p:txBody>
      </p:sp>
      <p:pic>
        <p:nvPicPr>
          <p:cNvPr id="10" name="Picture 9" descr="A screenshot of a computer&#10;&#10;Description automatically generated">
            <a:extLst>
              <a:ext uri="{FF2B5EF4-FFF2-40B4-BE49-F238E27FC236}">
                <a16:creationId xmlns:a16="http://schemas.microsoft.com/office/drawing/2014/main" id="{EB4AF31E-20FA-CCB6-C7D9-3E42A5D5FFB6}"/>
              </a:ext>
            </a:extLst>
          </p:cNvPr>
          <p:cNvPicPr>
            <a:picLocks noChangeAspect="1"/>
          </p:cNvPicPr>
          <p:nvPr/>
        </p:nvPicPr>
        <p:blipFill>
          <a:blip r:embed="rId2"/>
          <a:stretch>
            <a:fillRect/>
          </a:stretch>
        </p:blipFill>
        <p:spPr>
          <a:xfrm>
            <a:off x="307192" y="603738"/>
            <a:ext cx="7826230" cy="5662246"/>
          </a:xfrm>
          <a:prstGeom prst="rect">
            <a:avLst/>
          </a:prstGeom>
        </p:spPr>
      </p:pic>
      <p:sp>
        <p:nvSpPr>
          <p:cNvPr id="14" name="Content Placeholder 2">
            <a:extLst>
              <a:ext uri="{FF2B5EF4-FFF2-40B4-BE49-F238E27FC236}">
                <a16:creationId xmlns:a16="http://schemas.microsoft.com/office/drawing/2014/main" id="{A2258C82-B7E8-072B-349C-9EC09F4BB52D}"/>
              </a:ext>
            </a:extLst>
          </p:cNvPr>
          <p:cNvSpPr txBox="1">
            <a:spLocks/>
          </p:cNvSpPr>
          <p:nvPr/>
        </p:nvSpPr>
        <p:spPr>
          <a:xfrm>
            <a:off x="8278631" y="2238272"/>
            <a:ext cx="3535681" cy="3848011"/>
          </a:xfrm>
          <a:prstGeom prst="rect">
            <a:avLst/>
          </a:prstGeom>
        </p:spPr>
        <p:txBody>
          <a:bodyPr vert="horz" lIns="91440" tIns="45720" rIns="91440" bIns="45720" rtlCol="0" anchor="t">
            <a:normAutofit fontScale="77500" lnSpcReduction="20000"/>
          </a:bodyPr>
          <a:lst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dataset contains the following columns:</a:t>
            </a:r>
          </a:p>
          <a:p>
            <a:pPr marL="342900" indent="-342900">
              <a:buFont typeface="Arial" panose="020B0504020202020204" pitchFamily="34" charset="0"/>
              <a:buChar char="•"/>
            </a:pPr>
            <a:r>
              <a:rPr lang="en-US" b="1" dirty="0"/>
              <a:t>Age </a:t>
            </a:r>
            <a:r>
              <a:rPr lang="en-US" dirty="0"/>
              <a:t>(</a:t>
            </a:r>
            <a:r>
              <a:rPr lang="en-US" i="1" dirty="0"/>
              <a:t>Integer</a:t>
            </a:r>
            <a:r>
              <a:rPr lang="en-US" dirty="0"/>
              <a:t>) - Has age ranging from 1 – 116 years.</a:t>
            </a:r>
          </a:p>
          <a:p>
            <a:pPr marL="342900" indent="-342900">
              <a:buFont typeface="Arial" panose="020B0504020202020204" pitchFamily="34" charset="0"/>
              <a:buChar char="•"/>
            </a:pPr>
            <a:r>
              <a:rPr lang="en-US" b="1" dirty="0"/>
              <a:t>Ethnicity </a:t>
            </a:r>
            <a:r>
              <a:rPr lang="en-US" dirty="0"/>
              <a:t>(</a:t>
            </a:r>
            <a:r>
              <a:rPr lang="en-US" i="1" dirty="0"/>
              <a:t>Integer</a:t>
            </a:r>
            <a:r>
              <a:rPr lang="en-US" dirty="0"/>
              <a:t>) - 0: White, 1: Black, 2: Asian, 3: Indian, 4: Hispanic</a:t>
            </a:r>
          </a:p>
          <a:p>
            <a:pPr marL="342900" indent="-342900">
              <a:buFont typeface="Arial" panose="020B0504020202020204" pitchFamily="34" charset="0"/>
              <a:buChar char="•"/>
            </a:pPr>
            <a:r>
              <a:rPr lang="en-US" b="1" dirty="0"/>
              <a:t>Gender</a:t>
            </a:r>
            <a:r>
              <a:rPr lang="en-US" dirty="0"/>
              <a:t> (</a:t>
            </a:r>
            <a:r>
              <a:rPr lang="en-US" i="1" dirty="0"/>
              <a:t>Integer</a:t>
            </a:r>
            <a:r>
              <a:rPr lang="en-US" dirty="0"/>
              <a:t>) - 0: Male, 1: Female</a:t>
            </a:r>
          </a:p>
          <a:p>
            <a:pPr marL="342900" indent="-342900">
              <a:buFont typeface="Arial" panose="020B0504020202020204" pitchFamily="34" charset="0"/>
              <a:buChar char="•"/>
            </a:pPr>
            <a:r>
              <a:rPr lang="en-US" b="1" dirty="0" err="1"/>
              <a:t>Img_name</a:t>
            </a:r>
            <a:r>
              <a:rPr lang="en-US" dirty="0"/>
              <a:t> (</a:t>
            </a:r>
            <a:r>
              <a:rPr lang="en-US" i="1" dirty="0"/>
              <a:t>String</a:t>
            </a:r>
            <a:r>
              <a:rPr lang="en-US" dirty="0"/>
              <a:t>) - Name of image (redundant).</a:t>
            </a:r>
          </a:p>
          <a:p>
            <a:pPr marL="342900" indent="-342900">
              <a:buFont typeface="Arial" panose="020B0504020202020204" pitchFamily="34" charset="0"/>
              <a:buChar char="•"/>
            </a:pPr>
            <a:r>
              <a:rPr lang="en-US" b="1" dirty="0"/>
              <a:t>Pixels </a:t>
            </a:r>
            <a:r>
              <a:rPr lang="en-US" dirty="0"/>
              <a:t>(</a:t>
            </a:r>
            <a:r>
              <a:rPr lang="en-US" i="1" dirty="0"/>
              <a:t>List[Integer]</a:t>
            </a:r>
            <a:r>
              <a:rPr lang="en-US" dirty="0"/>
              <a:t>) - List of Grey Scale Pixel values of images</a:t>
            </a:r>
          </a:p>
        </p:txBody>
      </p:sp>
    </p:spTree>
    <p:extLst>
      <p:ext uri="{BB962C8B-B14F-4D97-AF65-F5344CB8AC3E}">
        <p14:creationId xmlns:p14="http://schemas.microsoft.com/office/powerpoint/2010/main" val="2710428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0E39D9-2941-B1BE-DF3B-3633229C3A80}"/>
              </a:ext>
            </a:extLst>
          </p:cNvPr>
          <p:cNvSpPr>
            <a:spLocks noGrp="1"/>
          </p:cNvSpPr>
          <p:nvPr>
            <p:ph type="title"/>
          </p:nvPr>
        </p:nvSpPr>
        <p:spPr>
          <a:xfrm>
            <a:off x="962922" y="1120247"/>
            <a:ext cx="3104985" cy="1936746"/>
          </a:xfrm>
        </p:spPr>
        <p:txBody>
          <a:bodyPr>
            <a:normAutofit/>
          </a:bodyPr>
          <a:lstStyle/>
          <a:p>
            <a:r>
              <a:rPr lang="en-US" dirty="0">
                <a:cs typeface="Posterama"/>
              </a:rPr>
              <a:t>Image Dataset</a:t>
            </a:r>
            <a:br>
              <a:rPr lang="en-US" dirty="0">
                <a:cs typeface="Posterama"/>
              </a:rPr>
            </a:br>
            <a:r>
              <a:rPr lang="en-US" sz="1400" dirty="0">
                <a:solidFill>
                  <a:schemeClr val="tx1">
                    <a:lumMod val="90000"/>
                    <a:lumOff val="10000"/>
                  </a:schemeClr>
                </a:solidFill>
                <a:ea typeface="+mj-lt"/>
                <a:cs typeface="+mj-lt"/>
              </a:rPr>
              <a:t>Age, Gender, Ethnicity Dataset</a:t>
            </a:r>
            <a:endParaRPr lang="en-US" dirty="0">
              <a:solidFill>
                <a:schemeClr val="tx1">
                  <a:lumMod val="90000"/>
                  <a:lumOff val="10000"/>
                </a:schemeClr>
              </a:solidFill>
              <a:ea typeface="+mj-lt"/>
              <a:cs typeface="+mj-lt"/>
            </a:endParaRPr>
          </a:p>
        </p:txBody>
      </p:sp>
      <p:sp>
        <p:nvSpPr>
          <p:cNvPr id="3" name="Content Placeholder 2">
            <a:extLst>
              <a:ext uri="{FF2B5EF4-FFF2-40B4-BE49-F238E27FC236}">
                <a16:creationId xmlns:a16="http://schemas.microsoft.com/office/drawing/2014/main" id="{298E6951-6DFE-492E-7E3F-5ADAA88EB339}"/>
              </a:ext>
            </a:extLst>
          </p:cNvPr>
          <p:cNvSpPr>
            <a:spLocks noGrp="1"/>
          </p:cNvSpPr>
          <p:nvPr>
            <p:ph idx="1"/>
          </p:nvPr>
        </p:nvSpPr>
        <p:spPr>
          <a:xfrm>
            <a:off x="4491568" y="2058858"/>
            <a:ext cx="7090831" cy="995737"/>
          </a:xfrm>
        </p:spPr>
        <p:txBody>
          <a:bodyPr vert="horz" lIns="91440" tIns="45720" rIns="91440" bIns="45720" rtlCol="0" anchor="t">
            <a:normAutofit/>
          </a:bodyPr>
          <a:lstStyle/>
          <a:p>
            <a:r>
              <a:rPr lang="en-US" dirty="0"/>
              <a:t>Images of shape (</a:t>
            </a:r>
            <a:r>
              <a:rPr lang="en-US" sz="1400" i="1" dirty="0">
                <a:highlight>
                  <a:srgbClr val="C0C0C0"/>
                </a:highlight>
              </a:rPr>
              <a:t>width:</a:t>
            </a:r>
            <a:r>
              <a:rPr lang="en-US" dirty="0"/>
              <a:t> 48, </a:t>
            </a:r>
            <a:r>
              <a:rPr lang="en-US" sz="1400" i="1" dirty="0">
                <a:highlight>
                  <a:srgbClr val="C0C0C0"/>
                </a:highlight>
              </a:rPr>
              <a:t>height:</a:t>
            </a:r>
            <a:r>
              <a:rPr lang="en-US" dirty="0"/>
              <a:t> 48, </a:t>
            </a:r>
            <a:r>
              <a:rPr lang="en-US" sz="1400" i="1" dirty="0">
                <a:highlight>
                  <a:srgbClr val="C0C0C0"/>
                </a:highlight>
              </a:rPr>
              <a:t>channels:</a:t>
            </a:r>
            <a:r>
              <a:rPr lang="en-US" dirty="0"/>
              <a:t> 1) labelled with age, gender and ethnicity labelled.</a:t>
            </a:r>
          </a:p>
        </p:txBody>
      </p:sp>
      <p:pic>
        <p:nvPicPr>
          <p:cNvPr id="5" name="Picture 4">
            <a:extLst>
              <a:ext uri="{FF2B5EF4-FFF2-40B4-BE49-F238E27FC236}">
                <a16:creationId xmlns:a16="http://schemas.microsoft.com/office/drawing/2014/main" id="{99694672-A429-F7C8-51F9-39B674C508C9}"/>
              </a:ext>
            </a:extLst>
          </p:cNvPr>
          <p:cNvPicPr>
            <a:picLocks noChangeAspect="1"/>
          </p:cNvPicPr>
          <p:nvPr/>
        </p:nvPicPr>
        <p:blipFill>
          <a:blip r:embed="rId2"/>
          <a:stretch>
            <a:fillRect/>
          </a:stretch>
        </p:blipFill>
        <p:spPr>
          <a:xfrm>
            <a:off x="961293" y="4167720"/>
            <a:ext cx="10621104" cy="2062929"/>
          </a:xfrm>
          <a:prstGeom prst="rect">
            <a:avLst/>
          </a:prstGeom>
        </p:spPr>
      </p:pic>
    </p:spTree>
    <p:extLst>
      <p:ext uri="{BB962C8B-B14F-4D97-AF65-F5344CB8AC3E}">
        <p14:creationId xmlns:p14="http://schemas.microsoft.com/office/powerpoint/2010/main" val="1241168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0AB7-6947-35D0-6859-46B95E905597}"/>
              </a:ext>
            </a:extLst>
          </p:cNvPr>
          <p:cNvSpPr>
            <a:spLocks noGrp="1"/>
          </p:cNvSpPr>
          <p:nvPr>
            <p:ph type="title"/>
          </p:nvPr>
        </p:nvSpPr>
        <p:spPr/>
        <p:txBody>
          <a:bodyPr/>
          <a:lstStyle/>
          <a:p>
            <a:r>
              <a:rPr lang="en-US" dirty="0">
                <a:cs typeface="Posterama"/>
              </a:rPr>
              <a:t>Dataset Links</a:t>
            </a:r>
          </a:p>
        </p:txBody>
      </p:sp>
      <p:sp>
        <p:nvSpPr>
          <p:cNvPr id="3" name="Content Placeholder 2">
            <a:extLst>
              <a:ext uri="{FF2B5EF4-FFF2-40B4-BE49-F238E27FC236}">
                <a16:creationId xmlns:a16="http://schemas.microsoft.com/office/drawing/2014/main" id="{09927134-1199-E616-D3E8-843C50BDEA8A}"/>
              </a:ext>
            </a:extLst>
          </p:cNvPr>
          <p:cNvSpPr>
            <a:spLocks noGrp="1"/>
          </p:cNvSpPr>
          <p:nvPr>
            <p:ph idx="1"/>
          </p:nvPr>
        </p:nvSpPr>
        <p:spPr/>
        <p:txBody>
          <a:bodyPr vert="horz" lIns="91440" tIns="45720" rIns="91440" bIns="45720" rtlCol="0" anchor="t">
            <a:normAutofit/>
          </a:bodyPr>
          <a:lstStyle/>
          <a:p>
            <a:pPr marL="342900" indent="-342900">
              <a:buFont typeface="Arial" panose="020B0504020202020204" pitchFamily="34" charset="0"/>
              <a:buChar char="•"/>
            </a:pPr>
            <a:r>
              <a:rPr lang="en-US" dirty="0">
                <a:ea typeface="+mn-lt"/>
                <a:cs typeface="+mn-lt"/>
                <a:hlinkClick r:id="rId2"/>
              </a:rPr>
              <a:t>https://www.kaggle.com/datasets/nipunarora8/age-gender-and-ethnicity-face-data-csv/data</a:t>
            </a:r>
            <a:r>
              <a:rPr lang="en-US" dirty="0">
                <a:ea typeface="+mn-lt"/>
                <a:cs typeface="+mn-lt"/>
              </a:rPr>
              <a:t> </a:t>
            </a:r>
          </a:p>
          <a:p>
            <a:pPr marL="342900" indent="-342900">
              <a:buFont typeface="Arial" panose="020B0504020202020204" pitchFamily="34" charset="0"/>
              <a:buChar char="•"/>
            </a:pPr>
            <a:r>
              <a:rPr lang="en-US" dirty="0">
                <a:ea typeface="+mn-lt"/>
                <a:cs typeface="+mn-lt"/>
                <a:hlinkClick r:id="rId3"/>
              </a:rPr>
              <a:t>https://www.kaggle.com/datasets/ashishpatel26/facial-expression-recognitionferchallenge</a:t>
            </a:r>
            <a:r>
              <a:rPr lang="en-US" dirty="0">
                <a:ea typeface="+mn-lt"/>
                <a:cs typeface="+mn-lt"/>
              </a:rPr>
              <a:t> </a:t>
            </a:r>
          </a:p>
        </p:txBody>
      </p:sp>
    </p:spTree>
    <p:extLst>
      <p:ext uri="{BB962C8B-B14F-4D97-AF65-F5344CB8AC3E}">
        <p14:creationId xmlns:p14="http://schemas.microsoft.com/office/powerpoint/2010/main" val="4248653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0358-B572-601C-B3FA-7BF1DF0803C3}"/>
              </a:ext>
            </a:extLst>
          </p:cNvPr>
          <p:cNvSpPr>
            <a:spLocks noGrp="1"/>
          </p:cNvSpPr>
          <p:nvPr>
            <p:ph type="title"/>
          </p:nvPr>
        </p:nvSpPr>
        <p:spPr/>
        <p:txBody>
          <a:bodyPr>
            <a:normAutofit fontScale="90000"/>
          </a:bodyPr>
          <a:lstStyle/>
          <a:p>
            <a:pPr algn="ctr"/>
            <a:r>
              <a:rPr lang="en-US" dirty="0">
                <a:cs typeface="Posterama"/>
              </a:rPr>
              <a:t>Steps to build Facial Emotion Recognition Model</a:t>
            </a:r>
          </a:p>
        </p:txBody>
      </p:sp>
      <p:graphicFrame>
        <p:nvGraphicFramePr>
          <p:cNvPr id="5" name="Content Placeholder 2">
            <a:extLst>
              <a:ext uri="{FF2B5EF4-FFF2-40B4-BE49-F238E27FC236}">
                <a16:creationId xmlns:a16="http://schemas.microsoft.com/office/drawing/2014/main" id="{E5B862A6-A8F7-855C-5EC6-C24AFCBD9C7B}"/>
              </a:ext>
            </a:extLst>
          </p:cNvPr>
          <p:cNvGraphicFramePr>
            <a:graphicFrameLocks noGrp="1"/>
          </p:cNvGraphicFramePr>
          <p:nvPr>
            <p:ph idx="1"/>
            <p:extLst>
              <p:ext uri="{D42A27DB-BD31-4B8C-83A1-F6EECF244321}">
                <p14:modId xmlns:p14="http://schemas.microsoft.com/office/powerpoint/2010/main" val="3187777002"/>
              </p:ext>
            </p:extLst>
          </p:nvPr>
        </p:nvGraphicFramePr>
        <p:xfrm>
          <a:off x="311426" y="1885334"/>
          <a:ext cx="11569148" cy="44009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4 - Slides_8-9">
            <a:hlinkClick r:id="" action="ppaction://media"/>
            <a:extLst>
              <a:ext uri="{FF2B5EF4-FFF2-40B4-BE49-F238E27FC236}">
                <a16:creationId xmlns:a16="http://schemas.microsoft.com/office/drawing/2014/main" id="{F070E1E2-8D7E-E389-5111-D65FC20CF74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45560735"/>
      </p:ext>
    </p:extLst>
  </p:cSld>
  <p:clrMapOvr>
    <a:masterClrMapping/>
  </p:clrMapOvr>
  <mc:AlternateContent xmlns:mc="http://schemas.openxmlformats.org/markup-compatibility/2006">
    <mc:Choice xmlns:p14="http://schemas.microsoft.com/office/powerpoint/2010/main" Requires="p14">
      <p:transition spd="slow" p14:dur="2000" advTm="44863"/>
    </mc:Choice>
    <mc:Fallback>
      <p:transition spd="slow" advTm="44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FE479B-A117-4AB2-83D6-65FFB84AE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F69EB222-8605-4C92-BE6A-B57B12EA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759370" y="4009518"/>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D2F0358-B572-601C-B3FA-7BF1DF0803C3}"/>
              </a:ext>
            </a:extLst>
          </p:cNvPr>
          <p:cNvSpPr>
            <a:spLocks noGrp="1"/>
          </p:cNvSpPr>
          <p:nvPr>
            <p:ph type="title"/>
          </p:nvPr>
        </p:nvSpPr>
        <p:spPr>
          <a:xfrm>
            <a:off x="620643" y="1550476"/>
            <a:ext cx="3658249" cy="3756281"/>
          </a:xfrm>
        </p:spPr>
        <p:txBody>
          <a:bodyPr anchor="b">
            <a:normAutofit fontScale="90000"/>
          </a:bodyPr>
          <a:lstStyle/>
          <a:p>
            <a:r>
              <a:rPr lang="en-US" dirty="0">
                <a:cs typeface="Posterama"/>
              </a:rPr>
              <a:t>Steps to build Age, Gender, Ethnicity Recognition Model</a:t>
            </a:r>
            <a:endParaRPr lang="en-US">
              <a:cs typeface="Posterama"/>
            </a:endParaRPr>
          </a:p>
        </p:txBody>
      </p:sp>
      <p:graphicFrame>
        <p:nvGraphicFramePr>
          <p:cNvPr id="7" name="Content Placeholder 2">
            <a:extLst>
              <a:ext uri="{FF2B5EF4-FFF2-40B4-BE49-F238E27FC236}">
                <a16:creationId xmlns:a16="http://schemas.microsoft.com/office/drawing/2014/main" id="{43BEA00A-E728-C176-5D31-F4AEA25F1E77}"/>
              </a:ext>
            </a:extLst>
          </p:cNvPr>
          <p:cNvGraphicFramePr/>
          <p:nvPr>
            <p:extLst>
              <p:ext uri="{D42A27DB-BD31-4B8C-83A1-F6EECF244321}">
                <p14:modId xmlns:p14="http://schemas.microsoft.com/office/powerpoint/2010/main" val="2632549739"/>
              </p:ext>
            </p:extLst>
          </p:nvPr>
        </p:nvGraphicFramePr>
        <p:xfrm>
          <a:off x="5090837" y="402604"/>
          <a:ext cx="6078330" cy="604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3663812"/>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emplate>office theme</Template>
  <TotalTime>94</TotalTime>
  <Words>537</Words>
  <Application>Microsoft Office PowerPoint</Application>
  <PresentationFormat>Widescreen</PresentationFormat>
  <Paragraphs>61</Paragraphs>
  <Slides>20</Slides>
  <Notes>0</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Next LT Pro</vt:lpstr>
      <vt:lpstr>Calibri</vt:lpstr>
      <vt:lpstr>Posterama</vt:lpstr>
      <vt:lpstr>SplashVTI</vt:lpstr>
      <vt:lpstr>Facial Emotion Recognition</vt:lpstr>
      <vt:lpstr>What is Facial Emotion Recognition?</vt:lpstr>
      <vt:lpstr>Dataset Kaggle - CSV</vt:lpstr>
      <vt:lpstr>Image Dataset FER 2013 Dataset</vt:lpstr>
      <vt:lpstr>PowerPoint Presentation</vt:lpstr>
      <vt:lpstr>Image Dataset Age, Gender, Ethnicity Dataset</vt:lpstr>
      <vt:lpstr>Dataset Links</vt:lpstr>
      <vt:lpstr>Steps to build Facial Emotion Recognition Model</vt:lpstr>
      <vt:lpstr>Steps to build Age, Gender, Ethnicity Recognition Model</vt:lpstr>
      <vt:lpstr>Model Architecture (Emotion)</vt:lpstr>
      <vt:lpstr>Model Architecture (Age)</vt:lpstr>
      <vt:lpstr>Model Architecture (Gender)</vt:lpstr>
      <vt:lpstr>Model Architecture (Ethnicity)</vt:lpstr>
      <vt:lpstr>Training Graphs (Emotion)</vt:lpstr>
      <vt:lpstr>Training Graphs (Age)</vt:lpstr>
      <vt:lpstr>Training Graphs (Gender)</vt:lpstr>
      <vt:lpstr>Training Graphs (Ethnicity)</vt:lpstr>
      <vt:lpstr>Output Images</vt:lpstr>
      <vt:lpstr>UML Diagram</vt:lpstr>
      <vt:lpstr>Code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Prerak Lodha</cp:lastModifiedBy>
  <cp:revision>559</cp:revision>
  <dcterms:created xsi:type="dcterms:W3CDTF">2024-04-16T16:46:45Z</dcterms:created>
  <dcterms:modified xsi:type="dcterms:W3CDTF">2024-05-04T19:50:29Z</dcterms:modified>
</cp:coreProperties>
</file>